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92" r:id="rId3"/>
    <p:sldId id="294" r:id="rId4"/>
    <p:sldId id="307" r:id="rId5"/>
    <p:sldId id="304" r:id="rId6"/>
    <p:sldId id="259" r:id="rId7"/>
    <p:sldId id="260" r:id="rId8"/>
    <p:sldId id="257" r:id="rId9"/>
    <p:sldId id="279" r:id="rId10"/>
    <p:sldId id="283" r:id="rId11"/>
    <p:sldId id="280" r:id="rId12"/>
    <p:sldId id="263" r:id="rId13"/>
    <p:sldId id="261" r:id="rId14"/>
    <p:sldId id="262" r:id="rId15"/>
    <p:sldId id="291" r:id="rId16"/>
    <p:sldId id="266" r:id="rId17"/>
    <p:sldId id="265" r:id="rId18"/>
    <p:sldId id="269" r:id="rId19"/>
    <p:sldId id="288" r:id="rId20"/>
    <p:sldId id="268" r:id="rId21"/>
    <p:sldId id="270" r:id="rId22"/>
    <p:sldId id="278" r:id="rId23"/>
    <p:sldId id="271" r:id="rId24"/>
    <p:sldId id="285" r:id="rId25"/>
    <p:sldId id="267" r:id="rId26"/>
    <p:sldId id="272" r:id="rId27"/>
    <p:sldId id="274" r:id="rId28"/>
    <p:sldId id="275" r:id="rId29"/>
    <p:sldId id="277" r:id="rId30"/>
    <p:sldId id="287" r:id="rId31"/>
    <p:sldId id="276" r:id="rId32"/>
    <p:sldId id="273" r:id="rId33"/>
    <p:sldId id="284" r:id="rId34"/>
    <p:sldId id="289" r:id="rId35"/>
    <p:sldId id="286" r:id="rId36"/>
    <p:sldId id="305" r:id="rId37"/>
    <p:sldId id="306" r:id="rId38"/>
    <p:sldId id="309" r:id="rId39"/>
    <p:sldId id="310" r:id="rId4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749F9DC-EF2B-43E3-929D-6B821C900E64}" type="datetimeFigureOut">
              <a:rPr lang="ru-RU"/>
              <a:pPr>
                <a:defRPr/>
              </a:pPr>
              <a:t>18.02.2020</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FF60506-FE94-4DDE-AAC2-12BBC121D9D6}" type="slidenum">
              <a:rPr lang="ru-RU"/>
              <a:pPr>
                <a:defRPr/>
              </a:pPr>
              <a:t>‹#›</a:t>
            </a:fld>
            <a:endParaRPr lang="ru-RU" dirty="0"/>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9847E31-610F-4F72-8EBC-E41BC7E3EC99}" type="datetimeFigureOut">
              <a:rPr lang="ru-RU"/>
              <a:pPr>
                <a:defRPr/>
              </a:pPr>
              <a:t>18.02.2020</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716CB07-6E48-47DC-83F8-E35C9444B712}" type="slidenum">
              <a:rPr lang="ru-RU"/>
              <a:pPr>
                <a:defRPr/>
              </a:pPr>
              <a:t>‹#›</a:t>
            </a:fld>
            <a:endParaRPr lang="ru-RU" dirty="0"/>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08E83AE-4EF8-4865-8B2E-DC147D0E1B84}" type="datetimeFigureOut">
              <a:rPr lang="ru-RU"/>
              <a:pPr>
                <a:defRPr/>
              </a:pPr>
              <a:t>18.02.2020</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30AC97F-6A46-4387-A454-819FF7E7E1FD}" type="slidenum">
              <a:rPr lang="ru-RU"/>
              <a:pPr>
                <a:defRPr/>
              </a:pPr>
              <a:t>‹#›</a:t>
            </a:fld>
            <a:endParaRPr lang="ru-RU" dirty="0"/>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C2AE935-8F29-42CB-8651-93BD2B5289CA}" type="datetimeFigureOut">
              <a:rPr lang="ru-RU"/>
              <a:pPr>
                <a:defRPr/>
              </a:pPr>
              <a:t>18.02.2020</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77006BA-9343-4E93-9CAB-14831191CA51}" type="slidenum">
              <a:rPr lang="ru-RU"/>
              <a:pPr>
                <a:defRPr/>
              </a:pPr>
              <a:t>‹#›</a:t>
            </a:fld>
            <a:endParaRPr lang="ru-RU" dirty="0"/>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D2916DA-0217-494E-8A29-7C1989430364}" type="datetimeFigureOut">
              <a:rPr lang="ru-RU"/>
              <a:pPr>
                <a:defRPr/>
              </a:pPr>
              <a:t>18.02.2020</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15114F5-135C-494F-BCFD-E0DC5CFBB8FA}" type="slidenum">
              <a:rPr lang="ru-RU"/>
              <a:pPr>
                <a:defRPr/>
              </a:pPr>
              <a:t>‹#›</a:t>
            </a:fld>
            <a:endParaRPr lang="ru-RU" dirty="0"/>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D167029-50B1-4FD4-90D1-77F00F02504F}" type="datetimeFigureOut">
              <a:rPr lang="ru-RU"/>
              <a:pPr>
                <a:defRPr/>
              </a:pPr>
              <a:t>18.02.2020</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E476274-8544-433C-9B94-FB4CB3DC789F}" type="slidenum">
              <a:rPr lang="ru-RU"/>
              <a:pPr>
                <a:defRPr/>
              </a:pPr>
              <a:t>‹#›</a:t>
            </a:fld>
            <a:endParaRPr lang="ru-RU" dirty="0"/>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8282BCC-E869-4B22-BBE4-BD3153241ABA}" type="datetimeFigureOut">
              <a:rPr lang="ru-RU"/>
              <a:pPr>
                <a:defRPr/>
              </a:pPr>
              <a:t>18.02.2020</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C06BC32-FF8D-4665-98A7-8306FE116499}" type="slidenum">
              <a:rPr lang="ru-RU"/>
              <a:pPr>
                <a:defRPr/>
              </a:pPr>
              <a:t>‹#›</a:t>
            </a:fld>
            <a:endParaRPr lang="ru-RU" dirty="0"/>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B2AA131-57E8-4D69-8558-286B4D8FC3B8}" type="datetimeFigureOut">
              <a:rPr lang="ru-RU"/>
              <a:pPr>
                <a:defRPr/>
              </a:pPr>
              <a:t>18.02.2020</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B706D6A-80AC-4D34-9423-E22F0362E6C3}" type="slidenum">
              <a:rPr lang="ru-RU"/>
              <a:pPr>
                <a:defRPr/>
              </a:pPr>
              <a:t>‹#›</a:t>
            </a:fld>
            <a:endParaRPr lang="ru-RU" dirty="0"/>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DDDCE03-6A37-4504-8C36-C4E54382B48D}" type="datetimeFigureOut">
              <a:rPr lang="ru-RU"/>
              <a:pPr>
                <a:defRPr/>
              </a:pPr>
              <a:t>18.02.2020</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8D9830F-3C98-4987-8BAD-89A78DEF3960}" type="slidenum">
              <a:rPr lang="ru-RU"/>
              <a:pPr>
                <a:defRPr/>
              </a:pPr>
              <a:t>‹#›</a:t>
            </a:fld>
            <a:endParaRPr lang="ru-RU" dirty="0"/>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E86D29A-F513-46A0-A0F6-4D138C051F5B}" type="datetimeFigureOut">
              <a:rPr lang="ru-RU"/>
              <a:pPr>
                <a:defRPr/>
              </a:pPr>
              <a:t>18.02.2020</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7C8CFDB-0ECF-4783-8FF2-1CE75F3AE50D}" type="slidenum">
              <a:rPr lang="ru-RU"/>
              <a:pPr>
                <a:defRPr/>
              </a:pPr>
              <a:t>‹#›</a:t>
            </a:fld>
            <a:endParaRPr lang="ru-RU" dirty="0"/>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8AB5A3A-E4C0-4B6D-8CFF-C406CA492CAB}" type="datetimeFigureOut">
              <a:rPr lang="ru-RU"/>
              <a:pPr>
                <a:defRPr/>
              </a:pPr>
              <a:t>18.02.2020</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900BCCD-083E-40E2-B1BE-6A87B6170512}" type="slidenum">
              <a:rPr lang="ru-RU"/>
              <a:pPr>
                <a:defRPr/>
              </a:pPr>
              <a:t>‹#›</a:t>
            </a:fld>
            <a:endParaRPr lang="ru-RU" dirty="0"/>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608B0A46-76C2-437F-95C2-D6F570082901}" type="datetimeFigureOut">
              <a:rPr lang="ru-RU"/>
              <a:pPr>
                <a:defRPr/>
              </a:pPr>
              <a:t>18.02.2020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1AC8DD55-09F4-447A-B5EC-E0CFC9F93069}"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p:dissolve/>
  </p:transition>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hyperlink" Target="http://smajliki.ru/smilie-505439943.html"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18.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jpeg"/></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1076;&#1082;\Videos\&#1052;&#1086;&#1081;%20&#1092;&#1080;&#1083;&#1100;&#1084;2.avi"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2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9.jpeg"/><Relationship Id="rId7" Type="http://schemas.openxmlformats.org/officeDocument/2006/relationships/hyperlink" Target="http://ru.wikipedia.org/wiki/%D0%A4%D0%B0%D0%B9%D0%BB:RedArmyEKT.JPG" TargetMode="External"/><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2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majliki.ru/smilie-505439943.html" TargetMode="External"/><Relationship Id="rId2" Type="http://schemas.openxmlformats.org/officeDocument/2006/relationships/image" Target="../media/image77.jpeg"/><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hyperlink" Target="http://smajliki.ru/smilie-505439943.html" TargetMode="Externa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80.gif"/><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hyperlink" Target="http://smajliki.ru/smilie-505439943.html" TargetMode="External"/><Relationship Id="rId4" Type="http://schemas.openxmlformats.org/officeDocument/2006/relationships/image" Target="../media/image8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majliki.ru/smilie-505439943.html" TargetMode="External"/><Relationship Id="rId2" Type="http://schemas.openxmlformats.org/officeDocument/2006/relationships/image" Target="../media/image83.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3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7.xml"/><Relationship Id="rId4" Type="http://schemas.openxmlformats.org/officeDocument/2006/relationships/image" Target="../media/image86.jpeg"/></Relationships>
</file>

<file path=ppt/slides/_rels/slide37.xml.rels><?xml version="1.0" encoding="UTF-8" standalone="yes"?>
<Relationships xmlns="http://schemas.openxmlformats.org/package/2006/relationships"><Relationship Id="rId3" Type="http://schemas.openxmlformats.org/officeDocument/2006/relationships/hyperlink" Target="http://smajliki.ru/smilie-505439943.html" TargetMode="External"/><Relationship Id="rId2" Type="http://schemas.openxmlformats.org/officeDocument/2006/relationships/image" Target="../media/image83.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1076;&#1082;\Desktop\&#1082;&#1072;&#1079;&#1072;&#1082;&#1080;\&#1087;&#1077;&#1088;&#1079;&#1077;&#1085;&#1090;&#1072;&#1094;&#1080;&#1080;\&#1085;&#1072;%20&#1087;&#1077;&#1088;&#1074;&#1091;&#1102;%20&#1087;&#1077;&#1089;&#1085;&#1102;.mp4"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majliki.ru/smilie-505439943.html" TargetMode="External"/><Relationship Id="rId2" Type="http://schemas.openxmlformats.org/officeDocument/2006/relationships/image" Target="../media/image83.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1076;&#1082;\Downloads\&#1040;&#1085;&#1085;&#1072;%20&#1057;&#1080;&#1079;&#1086;&#1074;&#1072;%20&#1056;&#1086;&#1089;&#1089;&#1080;&#1103;%20&#1056;&#1086;&#1084;&#1072;&#1096;&#1082;&#1086;&#1074;&#1086;&#1077;%20&#1087;&#1086;&#1083;&#1077;.mp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hyperlink" Target="http://smajliki.ru/smilie-505439943.html" TargetMode="Externa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685800" y="2786063"/>
            <a:ext cx="7772400" cy="3000375"/>
          </a:xfrm>
        </p:spPr>
        <p:txBody>
          <a:bodyPr/>
          <a:lstStyle/>
          <a:p>
            <a:r>
              <a:rPr lang="ru-RU" sz="7200" b="1" dirty="0" smtClean="0">
                <a:latin typeface="Times New Roman" pitchFamily="18" charset="0"/>
                <a:cs typeface="Times New Roman" pitchFamily="18" charset="0"/>
              </a:rPr>
              <a:t>Афганистан – ты боль моей души…</a:t>
            </a:r>
          </a:p>
        </p:txBody>
      </p:sp>
      <p:pic>
        <p:nvPicPr>
          <p:cNvPr id="2051" name="Picture 2" descr="D:\Афганистан - ты боль моей души\25a2bc0615b7.jpg"/>
          <p:cNvPicPr>
            <a:picLocks noChangeAspect="1" noChangeArrowheads="1"/>
          </p:cNvPicPr>
          <p:nvPr/>
        </p:nvPicPr>
        <p:blipFill>
          <a:blip r:embed="rId2" cstate="print"/>
          <a:srcRect/>
          <a:stretch>
            <a:fillRect/>
          </a:stretch>
        </p:blipFill>
        <p:spPr bwMode="auto">
          <a:xfrm>
            <a:off x="714375" y="714375"/>
            <a:ext cx="1914525" cy="2149475"/>
          </a:xfrm>
          <a:prstGeom prst="rect">
            <a:avLst/>
          </a:prstGeom>
          <a:noFill/>
          <a:ln w="9525">
            <a:noFill/>
            <a:miter lim="800000"/>
            <a:headEnd/>
            <a:tailEnd/>
          </a:ln>
        </p:spPr>
      </p:pic>
      <p:pic>
        <p:nvPicPr>
          <p:cNvPr id="2052" name="Picture 3" descr="D:\Афганистан - ты боль моей души\111_main.jpg"/>
          <p:cNvPicPr>
            <a:picLocks noChangeAspect="1" noChangeArrowheads="1"/>
          </p:cNvPicPr>
          <p:nvPr/>
        </p:nvPicPr>
        <p:blipFill>
          <a:blip r:embed="rId3" cstate="print"/>
          <a:srcRect/>
          <a:stretch>
            <a:fillRect/>
          </a:stretch>
        </p:blipFill>
        <p:spPr bwMode="auto">
          <a:xfrm>
            <a:off x="5286375" y="571500"/>
            <a:ext cx="3089275" cy="2551113"/>
          </a:xfrm>
          <a:prstGeom prst="rect">
            <a:avLst/>
          </a:prstGeom>
          <a:noFill/>
          <a:ln w="9525">
            <a:noFill/>
            <a:miter lim="800000"/>
            <a:headEnd/>
            <a:tailEnd/>
          </a:ln>
        </p:spPr>
      </p:pic>
      <p:pic>
        <p:nvPicPr>
          <p:cNvPr id="2053" name="Picture 4" descr="D:\Афганистан - ты боль моей души\pam.jpg"/>
          <p:cNvPicPr>
            <a:picLocks noChangeAspect="1" noChangeArrowheads="1"/>
          </p:cNvPicPr>
          <p:nvPr/>
        </p:nvPicPr>
        <p:blipFill>
          <a:blip r:embed="rId4" cstate="print"/>
          <a:srcRect/>
          <a:stretch>
            <a:fillRect/>
          </a:stretch>
        </p:blipFill>
        <p:spPr bwMode="auto">
          <a:xfrm>
            <a:off x="3000375" y="1714500"/>
            <a:ext cx="1881188" cy="977900"/>
          </a:xfrm>
          <a:prstGeom prst="rect">
            <a:avLst/>
          </a:prstGeom>
          <a:noFill/>
          <a:ln w="9525">
            <a:noFill/>
            <a:miter lim="800000"/>
            <a:headEnd/>
            <a:tailEnd/>
          </a:ln>
        </p:spPr>
      </p:pic>
      <p:pic>
        <p:nvPicPr>
          <p:cNvPr id="2054" name="Рисунок 5" descr="http://s5.rimg.info/ad96531231fb3597bff8d7ebb77d52fa.gif">
            <a:hlinkClick r:id="rId5"/>
          </p:cNvPr>
          <p:cNvPicPr>
            <a:picLocks noChangeAspect="1" noChangeArrowheads="1"/>
          </p:cNvPicPr>
          <p:nvPr/>
        </p:nvPicPr>
        <p:blipFill>
          <a:blip r:embed="rId6" cstate="print"/>
          <a:srcRect/>
          <a:stretch>
            <a:fillRect/>
          </a:stretch>
        </p:blipFill>
        <p:spPr bwMode="auto">
          <a:xfrm>
            <a:off x="5072063" y="2357438"/>
            <a:ext cx="1990725" cy="876300"/>
          </a:xfrm>
          <a:prstGeom prst="rect">
            <a:avLst/>
          </a:prstGeom>
          <a:noFill/>
          <a:ln w="9525">
            <a:noFill/>
            <a:miter lim="800000"/>
            <a:headEnd/>
            <a:tailEnd/>
          </a:ln>
        </p:spPr>
      </p:pic>
      <p:pic>
        <p:nvPicPr>
          <p:cNvPr id="2055" name="Рисунок 6" descr="http://s5.rimg.info/ad96531231fb3597bff8d7ebb77d52fa.gif">
            <a:hlinkClick r:id="rId5"/>
          </p:cNvPr>
          <p:cNvPicPr>
            <a:picLocks noChangeAspect="1" noChangeArrowheads="1"/>
          </p:cNvPicPr>
          <p:nvPr/>
        </p:nvPicPr>
        <p:blipFill>
          <a:blip r:embed="rId6" cstate="print"/>
          <a:srcRect/>
          <a:stretch>
            <a:fillRect/>
          </a:stretch>
        </p:blipFill>
        <p:spPr bwMode="auto">
          <a:xfrm>
            <a:off x="6643688" y="2357438"/>
            <a:ext cx="1990725" cy="876300"/>
          </a:xfrm>
          <a:prstGeom prst="rect">
            <a:avLst/>
          </a:prstGeom>
          <a:noFill/>
          <a:ln w="9525">
            <a:noFill/>
            <a:miter lim="800000"/>
            <a:headEnd/>
            <a:tailEnd/>
          </a:ln>
        </p:spPr>
      </p:pic>
      <p:sp>
        <p:nvSpPr>
          <p:cNvPr id="2056" name="TextBox 7"/>
          <p:cNvSpPr txBox="1">
            <a:spLocks noChangeArrowheads="1"/>
          </p:cNvSpPr>
          <p:nvPr/>
        </p:nvSpPr>
        <p:spPr bwMode="auto">
          <a:xfrm>
            <a:off x="2843213" y="692150"/>
            <a:ext cx="2292350" cy="923925"/>
          </a:xfrm>
          <a:prstGeom prst="rect">
            <a:avLst/>
          </a:prstGeom>
          <a:noFill/>
          <a:ln w="9525">
            <a:noFill/>
            <a:miter lim="800000"/>
            <a:headEnd/>
            <a:tailEnd/>
          </a:ln>
        </p:spPr>
        <p:txBody>
          <a:bodyPr>
            <a:spAutoFit/>
          </a:bodyPr>
          <a:lstStyle/>
          <a:p>
            <a:r>
              <a:rPr lang="ru-RU" sz="5400" b="1" dirty="0" smtClean="0"/>
              <a:t>31 год</a:t>
            </a:r>
            <a:endParaRPr lang="ru-RU" sz="5400" b="1"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рямоугольник 1"/>
          <p:cNvSpPr>
            <a:spLocks noChangeArrowheads="1"/>
          </p:cNvSpPr>
          <p:nvPr/>
        </p:nvSpPr>
        <p:spPr bwMode="auto">
          <a:xfrm>
            <a:off x="428625" y="714375"/>
            <a:ext cx="8215313" cy="3970338"/>
          </a:xfrm>
          <a:prstGeom prst="rect">
            <a:avLst/>
          </a:prstGeom>
          <a:noFill/>
          <a:ln w="9525">
            <a:noFill/>
            <a:miter lim="800000"/>
            <a:headEnd/>
            <a:tailEnd/>
          </a:ln>
        </p:spPr>
        <p:txBody>
          <a:bodyPr>
            <a:spAutoFit/>
          </a:bodyPr>
          <a:lstStyle/>
          <a:p>
            <a:pPr>
              <a:lnSpc>
                <a:spcPct val="90000"/>
              </a:lnSpc>
              <a:buFont typeface="Wingdings" pitchFamily="2" charset="2"/>
              <a:buNone/>
            </a:pPr>
            <a:r>
              <a:rPr lang="ru-RU" sz="4000" b="1">
                <a:solidFill>
                  <a:srgbClr val="FF0000"/>
                </a:solidFill>
                <a:latin typeface="Times New Roman" pitchFamily="18" charset="0"/>
                <a:cs typeface="Times New Roman" pitchFamily="18" charset="0"/>
              </a:rPr>
              <a:t>«Я не знаю, кому и зачем это нужно,</a:t>
            </a:r>
          </a:p>
          <a:p>
            <a:pPr>
              <a:lnSpc>
                <a:spcPct val="90000"/>
              </a:lnSpc>
              <a:buFont typeface="Wingdings" pitchFamily="2" charset="2"/>
              <a:buNone/>
            </a:pPr>
            <a:r>
              <a:rPr lang="ru-RU" sz="4000" b="1">
                <a:solidFill>
                  <a:srgbClr val="FF0000"/>
                </a:solidFill>
                <a:latin typeface="Times New Roman" pitchFamily="18" charset="0"/>
                <a:cs typeface="Times New Roman" pitchFamily="18" charset="0"/>
              </a:rPr>
              <a:t>Кто послал их на смерть</a:t>
            </a:r>
          </a:p>
          <a:p>
            <a:pPr>
              <a:lnSpc>
                <a:spcPct val="90000"/>
              </a:lnSpc>
              <a:buFont typeface="Wingdings" pitchFamily="2" charset="2"/>
              <a:buNone/>
            </a:pPr>
            <a:r>
              <a:rPr lang="ru-RU" sz="4000" b="1">
                <a:solidFill>
                  <a:srgbClr val="FF0000"/>
                </a:solidFill>
                <a:latin typeface="Times New Roman" pitchFamily="18" charset="0"/>
                <a:cs typeface="Times New Roman" pitchFamily="18" charset="0"/>
              </a:rPr>
              <a:t>                      не дрожащей рукой,</a:t>
            </a:r>
          </a:p>
          <a:p>
            <a:pPr>
              <a:lnSpc>
                <a:spcPct val="90000"/>
              </a:lnSpc>
              <a:buFont typeface="Wingdings" pitchFamily="2" charset="2"/>
              <a:buNone/>
            </a:pPr>
            <a:r>
              <a:rPr lang="ru-RU" sz="4000" b="1">
                <a:solidFill>
                  <a:srgbClr val="FF0000"/>
                </a:solidFill>
                <a:latin typeface="Times New Roman" pitchFamily="18" charset="0"/>
                <a:cs typeface="Times New Roman" pitchFamily="18" charset="0"/>
              </a:rPr>
              <a:t>Только так бесполезно,</a:t>
            </a:r>
          </a:p>
          <a:p>
            <a:pPr>
              <a:lnSpc>
                <a:spcPct val="90000"/>
              </a:lnSpc>
              <a:buFont typeface="Wingdings" pitchFamily="2" charset="2"/>
              <a:buNone/>
            </a:pPr>
            <a:r>
              <a:rPr lang="ru-RU" sz="4000" b="1">
                <a:solidFill>
                  <a:srgbClr val="FF0000"/>
                </a:solidFill>
                <a:latin typeface="Times New Roman" pitchFamily="18" charset="0"/>
                <a:cs typeface="Times New Roman" pitchFamily="18" charset="0"/>
              </a:rPr>
              <a:t>                    так зло и не нужно</a:t>
            </a:r>
          </a:p>
          <a:p>
            <a:pPr>
              <a:lnSpc>
                <a:spcPct val="90000"/>
              </a:lnSpc>
              <a:buFont typeface="Wingdings" pitchFamily="2" charset="2"/>
              <a:buNone/>
            </a:pPr>
            <a:r>
              <a:rPr lang="ru-RU" sz="4000" b="1">
                <a:solidFill>
                  <a:srgbClr val="FF0000"/>
                </a:solidFill>
                <a:latin typeface="Times New Roman" pitchFamily="18" charset="0"/>
                <a:cs typeface="Times New Roman" pitchFamily="18" charset="0"/>
              </a:rPr>
              <a:t>Опускали их в вечный покой».</a:t>
            </a:r>
          </a:p>
        </p:txBody>
      </p:sp>
      <p:pic>
        <p:nvPicPr>
          <p:cNvPr id="21507" name="Picture 4"/>
          <p:cNvPicPr>
            <a:picLocks noChangeAspect="1" noChangeArrowheads="1"/>
          </p:cNvPicPr>
          <p:nvPr/>
        </p:nvPicPr>
        <p:blipFill>
          <a:blip r:embed="rId2" cstate="print"/>
          <a:srcRect/>
          <a:stretch>
            <a:fillRect/>
          </a:stretch>
        </p:blipFill>
        <p:spPr bwMode="auto">
          <a:xfrm>
            <a:off x="5572125" y="4643438"/>
            <a:ext cx="2566988" cy="186848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endParaRPr lang="ru-RU" smtClean="0"/>
          </a:p>
        </p:txBody>
      </p:sp>
      <p:sp>
        <p:nvSpPr>
          <p:cNvPr id="3" name="Содержимое 2"/>
          <p:cNvSpPr>
            <a:spLocks noGrp="1"/>
          </p:cNvSpPr>
          <p:nvPr>
            <p:ph idx="1"/>
          </p:nvPr>
        </p:nvSpPr>
        <p:spPr>
          <a:xfrm>
            <a:off x="467544" y="476672"/>
            <a:ext cx="7900988" cy="6126163"/>
          </a:xfrm>
        </p:spPr>
        <p:txBody>
          <a:bodyPr rtlCol="0">
            <a:normAutofit lnSpcReduction="10000"/>
          </a:bodyPr>
          <a:lstStyle/>
          <a:p>
            <a:pPr fontAlgn="auto">
              <a:spcAft>
                <a:spcPts val="0"/>
              </a:spcAft>
              <a:buFont typeface="Arial" pitchFamily="34" charset="0"/>
              <a:buChar char="•"/>
              <a:defRPr/>
            </a:pPr>
            <a:r>
              <a:rPr lang="ru-RU" sz="2000" b="1" dirty="0" smtClean="0">
                <a:latin typeface="Times New Roman" pitchFamily="18" charset="0"/>
                <a:cs typeface="Times New Roman" pitchFamily="18" charset="0"/>
              </a:rPr>
              <a:t>В 15.00 начался ввод советских войск в Афганистан в соответствии с приказом министра обороны СССР. Первыми переправились разведчики, а затем, под руководством генерала К. Кузьмина - 108-я мотострелковая дивизия. В это же время военно-транспортная авиация начала переброску по воздуху основных сил воздушно-десантной дивизии отдельного парашютно-десантного полка на аэродромы Кабула и </a:t>
            </a:r>
            <a:r>
              <a:rPr lang="ru-RU" sz="2000" b="1" dirty="0" err="1" smtClean="0">
                <a:latin typeface="Times New Roman" pitchFamily="18" charset="0"/>
                <a:cs typeface="Times New Roman" pitchFamily="18" charset="0"/>
              </a:rPr>
              <a:t>Баграма</a:t>
            </a:r>
            <a:r>
              <a:rPr lang="ru-RU" sz="2000" b="1" dirty="0" smtClean="0">
                <a:latin typeface="Times New Roman" pitchFamily="18" charset="0"/>
                <a:cs typeface="Times New Roman" pitchFamily="18" charset="0"/>
              </a:rPr>
              <a:t>. До последней минуты десантники не были посвящены в планы высшего руководства. Для переброски личного состава потребовалось сорок семь часов, за которые было совершено 343 рейса. В Кабул и Баграм было доставлено 7 700 десантников и 894 единиц боевой техники.</a:t>
            </a:r>
          </a:p>
          <a:p>
            <a:pPr fontAlgn="auto">
              <a:spcAft>
                <a:spcPts val="0"/>
              </a:spcAft>
              <a:buFont typeface="Arial" pitchFamily="34" charset="0"/>
              <a:buChar char="•"/>
              <a:defRPr/>
            </a:pPr>
            <a:r>
              <a:rPr lang="ru-RU" sz="2000" b="1" dirty="0" smtClean="0">
                <a:latin typeface="Times New Roman" pitchFamily="18" charset="0"/>
                <a:cs typeface="Times New Roman" pitchFamily="18" charset="0"/>
              </a:rPr>
              <a:t> До 1 января 1980 года было введено 50 тысяч военнослужащих, в том числе две воздушно-десантные и две мотострелковые дивизии. В январе 1980 года в Афганистан вошли еще две мотострелковые дивизии, и общая численность советских войск достигла 80 тысяч человек. В течение первой половины 1980 года советский военный контингент продолжал усиливаться, особенно за счет четырех полков боевой авиации, трех вертолетных и различных отдельных бригад и полков.</a:t>
            </a:r>
          </a:p>
          <a:p>
            <a:pPr fontAlgn="auto">
              <a:spcAft>
                <a:spcPts val="0"/>
              </a:spcAft>
              <a:buFont typeface="Arial" pitchFamily="34" charset="0"/>
              <a:buChar char="•"/>
              <a:defRPr/>
            </a:pPr>
            <a:endParaRPr lang="ru-RU" sz="1600" dirty="0" smtClean="0"/>
          </a:p>
          <a:p>
            <a:pPr fontAlgn="auto">
              <a:spcAft>
                <a:spcPts val="0"/>
              </a:spcAft>
              <a:buFont typeface="Arial" pitchFamily="34" charset="0"/>
              <a:buChar char="•"/>
              <a:defRPr/>
            </a:pPr>
            <a:endParaRPr lang="ru-RU" sz="16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Афганистан - ты боль моей души\428688.jpg"/>
          <p:cNvPicPr>
            <a:picLocks noChangeAspect="1" noChangeArrowheads="1"/>
          </p:cNvPicPr>
          <p:nvPr/>
        </p:nvPicPr>
        <p:blipFill>
          <a:blip r:embed="rId2" cstate="print"/>
          <a:srcRect/>
          <a:stretch>
            <a:fillRect/>
          </a:stretch>
        </p:blipFill>
        <p:spPr bwMode="auto">
          <a:xfrm>
            <a:off x="285750" y="928688"/>
            <a:ext cx="6502400" cy="4457700"/>
          </a:xfrm>
          <a:prstGeom prst="rect">
            <a:avLst/>
          </a:prstGeom>
          <a:noFill/>
          <a:ln w="9525">
            <a:noFill/>
            <a:miter lim="800000"/>
            <a:headEnd/>
            <a:tailEnd/>
          </a:ln>
        </p:spPr>
      </p:pic>
      <p:pic>
        <p:nvPicPr>
          <p:cNvPr id="23555" name="Picture 3" descr="D:\Афганистан - ты боль моей души\g_image.jpg"/>
          <p:cNvPicPr>
            <a:picLocks noChangeAspect="1" noChangeArrowheads="1"/>
          </p:cNvPicPr>
          <p:nvPr/>
        </p:nvPicPr>
        <p:blipFill>
          <a:blip r:embed="rId3" cstate="print"/>
          <a:srcRect/>
          <a:stretch>
            <a:fillRect/>
          </a:stretch>
        </p:blipFill>
        <p:spPr bwMode="auto">
          <a:xfrm>
            <a:off x="6738938" y="0"/>
            <a:ext cx="2212975" cy="1660525"/>
          </a:xfrm>
          <a:prstGeom prst="rect">
            <a:avLst/>
          </a:prstGeom>
          <a:noFill/>
          <a:ln w="9525">
            <a:noFill/>
            <a:miter lim="800000"/>
            <a:headEnd/>
            <a:tailEnd/>
          </a:ln>
        </p:spPr>
      </p:pic>
      <p:pic>
        <p:nvPicPr>
          <p:cNvPr id="23556" name="Picture 4" descr="D:\Афганистан - ты боль моей души\g_imageт.jpg"/>
          <p:cNvPicPr>
            <a:picLocks noChangeAspect="1" noChangeArrowheads="1"/>
          </p:cNvPicPr>
          <p:nvPr/>
        </p:nvPicPr>
        <p:blipFill>
          <a:blip r:embed="rId4" cstate="print"/>
          <a:srcRect/>
          <a:stretch>
            <a:fillRect/>
          </a:stretch>
        </p:blipFill>
        <p:spPr bwMode="auto">
          <a:xfrm>
            <a:off x="6357938" y="4786313"/>
            <a:ext cx="2451100" cy="1838325"/>
          </a:xfrm>
          <a:prstGeom prst="rect">
            <a:avLst/>
          </a:prstGeom>
          <a:noFill/>
          <a:ln w="9525">
            <a:noFill/>
            <a:miter lim="800000"/>
            <a:headEnd/>
            <a:tailEnd/>
          </a:ln>
        </p:spPr>
      </p:pic>
      <p:pic>
        <p:nvPicPr>
          <p:cNvPr id="23557" name="Picture 5" descr="D:\Афганистан - ты боль моей души\61da968f42ea8d3388281a04edb.jpg"/>
          <p:cNvPicPr>
            <a:picLocks noChangeAspect="1" noChangeArrowheads="1"/>
          </p:cNvPicPr>
          <p:nvPr/>
        </p:nvPicPr>
        <p:blipFill>
          <a:blip r:embed="rId5" cstate="print"/>
          <a:srcRect/>
          <a:stretch>
            <a:fillRect/>
          </a:stretch>
        </p:blipFill>
        <p:spPr bwMode="auto">
          <a:xfrm>
            <a:off x="6929438" y="2643188"/>
            <a:ext cx="1809750" cy="1204912"/>
          </a:xfrm>
          <a:prstGeom prst="rect">
            <a:avLst/>
          </a:prstGeom>
          <a:noFill/>
          <a:ln w="9525">
            <a:noFill/>
            <a:miter lim="800000"/>
            <a:headEnd/>
            <a:tailEnd/>
          </a:ln>
        </p:spPr>
      </p:pic>
      <p:sp>
        <p:nvSpPr>
          <p:cNvPr id="23558" name="Прямоугольник 5"/>
          <p:cNvSpPr>
            <a:spLocks noChangeArrowheads="1"/>
          </p:cNvSpPr>
          <p:nvPr/>
        </p:nvSpPr>
        <p:spPr bwMode="auto">
          <a:xfrm>
            <a:off x="785813" y="5429250"/>
            <a:ext cx="5143500" cy="1292225"/>
          </a:xfrm>
          <a:prstGeom prst="rect">
            <a:avLst/>
          </a:prstGeom>
          <a:noFill/>
          <a:ln w="9525">
            <a:noFill/>
            <a:miter lim="800000"/>
            <a:headEnd/>
            <a:tailEnd/>
          </a:ln>
        </p:spPr>
        <p:txBody>
          <a:bodyPr>
            <a:spAutoFit/>
          </a:bodyPr>
          <a:lstStyle/>
          <a:p>
            <a:r>
              <a:rPr lang="ru-RU" sz="1400"/>
              <a:t>Дыханьем смерти опалила</a:t>
            </a:r>
            <a:br>
              <a:rPr lang="ru-RU" sz="1400"/>
            </a:br>
            <a:r>
              <a:rPr lang="ru-RU" sz="1400"/>
              <a:t>Зловещая война.</a:t>
            </a:r>
            <a:br>
              <a:rPr lang="ru-RU" sz="1400"/>
            </a:br>
            <a:r>
              <a:rPr lang="ru-RU" sz="1400"/>
              <a:t>Афган.   Два года боевые;</a:t>
            </a:r>
            <a:br>
              <a:rPr lang="ru-RU" sz="1400"/>
            </a:br>
            <a:r>
              <a:rPr lang="ru-RU" sz="1400"/>
              <a:t>Как испытание на прочность -   Моя нелегкая судьба</a:t>
            </a:r>
            <a:r>
              <a:rPr lang="ru-RU"/>
              <a:t>.</a:t>
            </a:r>
            <a:br>
              <a:rPr lang="ru-RU"/>
            </a:br>
            <a:endParaRPr lang="ru-RU"/>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D:\Афганистан - ты боль моей души\_45444360_001.jpg"/>
          <p:cNvPicPr>
            <a:picLocks noChangeAspect="1" noChangeArrowheads="1"/>
          </p:cNvPicPr>
          <p:nvPr/>
        </p:nvPicPr>
        <p:blipFill>
          <a:blip r:embed="rId2" cstate="print"/>
          <a:srcRect/>
          <a:stretch>
            <a:fillRect/>
          </a:stretch>
        </p:blipFill>
        <p:spPr bwMode="auto">
          <a:xfrm>
            <a:off x="500063" y="2928938"/>
            <a:ext cx="3338512" cy="2408237"/>
          </a:xfrm>
          <a:prstGeom prst="rect">
            <a:avLst/>
          </a:prstGeom>
          <a:noFill/>
          <a:ln w="9525">
            <a:noFill/>
            <a:miter lim="800000"/>
            <a:headEnd/>
            <a:tailEnd/>
          </a:ln>
        </p:spPr>
      </p:pic>
      <p:pic>
        <p:nvPicPr>
          <p:cNvPr id="24579" name="Picture 4" descr="D:\Афганистан - ты боль моей души\11.jpg"/>
          <p:cNvPicPr>
            <a:picLocks noChangeAspect="1" noChangeArrowheads="1"/>
          </p:cNvPicPr>
          <p:nvPr/>
        </p:nvPicPr>
        <p:blipFill>
          <a:blip r:embed="rId3" cstate="print"/>
          <a:srcRect/>
          <a:stretch>
            <a:fillRect/>
          </a:stretch>
        </p:blipFill>
        <p:spPr bwMode="auto">
          <a:xfrm>
            <a:off x="5286375" y="2928938"/>
            <a:ext cx="3479800" cy="2305050"/>
          </a:xfrm>
          <a:prstGeom prst="rect">
            <a:avLst/>
          </a:prstGeom>
          <a:noFill/>
          <a:ln w="9525">
            <a:noFill/>
            <a:miter lim="800000"/>
            <a:headEnd/>
            <a:tailEnd/>
          </a:ln>
        </p:spPr>
      </p:pic>
      <p:pic>
        <p:nvPicPr>
          <p:cNvPr id="24580" name="Picture 5" descr="D:\Афганистан - ты боль моей души\113.jpg"/>
          <p:cNvPicPr>
            <a:picLocks noChangeAspect="1" noChangeArrowheads="1"/>
          </p:cNvPicPr>
          <p:nvPr/>
        </p:nvPicPr>
        <p:blipFill>
          <a:blip r:embed="rId4" cstate="print"/>
          <a:srcRect/>
          <a:stretch>
            <a:fillRect/>
          </a:stretch>
        </p:blipFill>
        <p:spPr bwMode="auto">
          <a:xfrm>
            <a:off x="3203575" y="4437063"/>
            <a:ext cx="2381250" cy="2095500"/>
          </a:xfrm>
          <a:prstGeom prst="rect">
            <a:avLst/>
          </a:prstGeom>
          <a:noFill/>
          <a:ln w="9525">
            <a:noFill/>
            <a:miter lim="800000"/>
            <a:headEnd/>
            <a:tailEnd/>
          </a:ln>
        </p:spPr>
      </p:pic>
      <p:sp>
        <p:nvSpPr>
          <p:cNvPr id="24581" name="TextBox 5"/>
          <p:cNvSpPr txBox="1">
            <a:spLocks noChangeArrowheads="1"/>
          </p:cNvSpPr>
          <p:nvPr/>
        </p:nvSpPr>
        <p:spPr bwMode="auto">
          <a:xfrm>
            <a:off x="539750" y="1557338"/>
            <a:ext cx="8135938" cy="1076325"/>
          </a:xfrm>
          <a:prstGeom prst="rect">
            <a:avLst/>
          </a:prstGeom>
          <a:noFill/>
          <a:ln w="9525">
            <a:noFill/>
            <a:miter lim="800000"/>
            <a:headEnd/>
            <a:tailEnd/>
          </a:ln>
        </p:spPr>
        <p:txBody>
          <a:bodyPr>
            <a:spAutoFit/>
          </a:bodyPr>
          <a:lstStyle/>
          <a:p>
            <a:pPr algn="ctr"/>
            <a:r>
              <a:rPr lang="ru-RU" sz="3200" b="1"/>
              <a:t>СЛАВА… И Вечная Память Прошедшим  Афганистан…</a:t>
            </a:r>
          </a:p>
        </p:txBody>
      </p:sp>
      <p:sp>
        <p:nvSpPr>
          <p:cNvPr id="7" name="5-конечная звезда 6"/>
          <p:cNvSpPr/>
          <p:nvPr/>
        </p:nvSpPr>
        <p:spPr>
          <a:xfrm>
            <a:off x="1042988" y="620713"/>
            <a:ext cx="914400" cy="914400"/>
          </a:xfrm>
          <a:prstGeom prst="star5">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5-конечная звезда 7"/>
          <p:cNvSpPr/>
          <p:nvPr/>
        </p:nvSpPr>
        <p:spPr>
          <a:xfrm>
            <a:off x="4211638" y="2565400"/>
            <a:ext cx="914400" cy="914400"/>
          </a:xfrm>
          <a:prstGeom prst="star5">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5-конечная звезда 8"/>
          <p:cNvSpPr/>
          <p:nvPr/>
        </p:nvSpPr>
        <p:spPr>
          <a:xfrm>
            <a:off x="7235825" y="620713"/>
            <a:ext cx="914400" cy="914400"/>
          </a:xfrm>
          <a:prstGeom prst="star5">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Афганистан - ты боль моей души\1278789342_dra_posl.jpg"/>
          <p:cNvPicPr>
            <a:picLocks noChangeAspect="1" noChangeArrowheads="1"/>
          </p:cNvPicPr>
          <p:nvPr/>
        </p:nvPicPr>
        <p:blipFill>
          <a:blip r:embed="rId2" cstate="print"/>
          <a:srcRect/>
          <a:stretch>
            <a:fillRect/>
          </a:stretch>
        </p:blipFill>
        <p:spPr bwMode="auto">
          <a:xfrm>
            <a:off x="3643313" y="642938"/>
            <a:ext cx="2346325" cy="1730375"/>
          </a:xfrm>
          <a:prstGeom prst="rect">
            <a:avLst/>
          </a:prstGeom>
          <a:noFill/>
          <a:ln w="9525">
            <a:noFill/>
            <a:miter lim="800000"/>
            <a:headEnd/>
            <a:tailEnd/>
          </a:ln>
        </p:spPr>
      </p:pic>
      <p:pic>
        <p:nvPicPr>
          <p:cNvPr id="25603" name="Picture 3" descr="D:\Афганистан - ты боль моей души\1225301933-clip-41kb.jpg"/>
          <p:cNvPicPr>
            <a:picLocks noChangeAspect="1" noChangeArrowheads="1"/>
          </p:cNvPicPr>
          <p:nvPr/>
        </p:nvPicPr>
        <p:blipFill>
          <a:blip r:embed="rId3" cstate="print"/>
          <a:srcRect/>
          <a:stretch>
            <a:fillRect/>
          </a:stretch>
        </p:blipFill>
        <p:spPr bwMode="auto">
          <a:xfrm>
            <a:off x="214313" y="285750"/>
            <a:ext cx="3295650" cy="2241550"/>
          </a:xfrm>
          <a:prstGeom prst="rect">
            <a:avLst/>
          </a:prstGeom>
          <a:noFill/>
          <a:ln w="9525">
            <a:noFill/>
            <a:miter lim="800000"/>
            <a:headEnd/>
            <a:tailEnd/>
          </a:ln>
        </p:spPr>
      </p:pic>
      <p:pic>
        <p:nvPicPr>
          <p:cNvPr id="25604" name="Picture 4" descr="D:\Афганистан - ты боль моей души\1234694683_photo_three.jpg"/>
          <p:cNvPicPr>
            <a:picLocks noChangeAspect="1" noChangeArrowheads="1"/>
          </p:cNvPicPr>
          <p:nvPr/>
        </p:nvPicPr>
        <p:blipFill>
          <a:blip r:embed="rId4" cstate="print"/>
          <a:srcRect/>
          <a:stretch>
            <a:fillRect/>
          </a:stretch>
        </p:blipFill>
        <p:spPr bwMode="auto">
          <a:xfrm>
            <a:off x="357188" y="2786063"/>
            <a:ext cx="3690937" cy="2768600"/>
          </a:xfrm>
          <a:prstGeom prst="rect">
            <a:avLst/>
          </a:prstGeom>
          <a:noFill/>
          <a:ln w="9525">
            <a:noFill/>
            <a:miter lim="800000"/>
            <a:headEnd/>
            <a:tailEnd/>
          </a:ln>
        </p:spPr>
      </p:pic>
      <p:pic>
        <p:nvPicPr>
          <p:cNvPr id="25605" name="Picture 5" descr="D:\Афганистан - ты боль моей души\foto2-1.jpg"/>
          <p:cNvPicPr>
            <a:picLocks noChangeAspect="1" noChangeArrowheads="1"/>
          </p:cNvPicPr>
          <p:nvPr/>
        </p:nvPicPr>
        <p:blipFill>
          <a:blip r:embed="rId5" cstate="print"/>
          <a:srcRect/>
          <a:stretch>
            <a:fillRect/>
          </a:stretch>
        </p:blipFill>
        <p:spPr bwMode="auto">
          <a:xfrm>
            <a:off x="4929188" y="2214563"/>
            <a:ext cx="3014662" cy="2038350"/>
          </a:xfrm>
          <a:prstGeom prst="rect">
            <a:avLst/>
          </a:prstGeom>
          <a:noFill/>
          <a:ln w="9525">
            <a:noFill/>
            <a:miter lim="800000"/>
            <a:headEnd/>
            <a:tailEnd/>
          </a:ln>
        </p:spPr>
      </p:pic>
      <p:pic>
        <p:nvPicPr>
          <p:cNvPr id="25606" name="Picture 6" descr="D:\Афганистан - ты боль моей души\trof.jpg"/>
          <p:cNvPicPr>
            <a:picLocks noChangeAspect="1" noChangeArrowheads="1"/>
          </p:cNvPicPr>
          <p:nvPr/>
        </p:nvPicPr>
        <p:blipFill>
          <a:blip r:embed="rId6" cstate="print"/>
          <a:srcRect/>
          <a:stretch>
            <a:fillRect/>
          </a:stretch>
        </p:blipFill>
        <p:spPr bwMode="auto">
          <a:xfrm>
            <a:off x="4572000" y="4357688"/>
            <a:ext cx="2857500" cy="2184400"/>
          </a:xfrm>
          <a:prstGeom prst="rect">
            <a:avLst/>
          </a:prstGeom>
          <a:noFill/>
          <a:ln w="9525">
            <a:noFill/>
            <a:miter lim="800000"/>
            <a:headEnd/>
            <a:tailEnd/>
          </a:ln>
        </p:spPr>
      </p:pic>
      <p:pic>
        <p:nvPicPr>
          <p:cNvPr id="25607" name="Picture 7" descr="D:\Афганистан - ты боль моей души\ur.jpg"/>
          <p:cNvPicPr>
            <a:picLocks noChangeAspect="1" noChangeArrowheads="1"/>
          </p:cNvPicPr>
          <p:nvPr/>
        </p:nvPicPr>
        <p:blipFill>
          <a:blip r:embed="rId7" cstate="print"/>
          <a:srcRect/>
          <a:stretch>
            <a:fillRect/>
          </a:stretch>
        </p:blipFill>
        <p:spPr bwMode="auto">
          <a:xfrm>
            <a:off x="6143625" y="357188"/>
            <a:ext cx="2428875" cy="168433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25"/>
            <a:ext cx="4257675" cy="5697538"/>
          </a:xfrm>
        </p:spPr>
        <p:txBody>
          <a:bodyPr rtlCol="0">
            <a:normAutofit/>
          </a:bodyPr>
          <a:lstStyle/>
          <a:p>
            <a:pPr fontAlgn="auto">
              <a:spcAft>
                <a:spcPts val="0"/>
              </a:spcAft>
              <a:buFont typeface="Arial" pitchFamily="34" charset="0"/>
              <a:buChar char="•"/>
              <a:defRPr/>
            </a:pPr>
            <a:r>
              <a:rPr lang="ru-RU" sz="1400" b="1" dirty="0" smtClean="0">
                <a:solidFill>
                  <a:schemeClr val="bg2">
                    <a:lumMod val="10000"/>
                  </a:schemeClr>
                </a:solidFill>
                <a:latin typeface="Times New Roman" pitchFamily="18" charset="0"/>
                <a:cs typeface="Times New Roman" pitchFamily="18" charset="0"/>
              </a:rPr>
              <a:t>Над солдатом склонилась в тревоге сестра,</a:t>
            </a:r>
          </a:p>
          <a:p>
            <a:pPr fontAlgn="auto">
              <a:spcAft>
                <a:spcPts val="0"/>
              </a:spcAft>
              <a:buFont typeface="Arial" pitchFamily="34" charset="0"/>
              <a:buChar char="•"/>
              <a:defRPr/>
            </a:pPr>
            <a:r>
              <a:rPr lang="ru-RU" sz="1400" b="1" dirty="0" smtClean="0">
                <a:solidFill>
                  <a:schemeClr val="bg2">
                    <a:lumMod val="10000"/>
                  </a:schemeClr>
                </a:solidFill>
                <a:latin typeface="Times New Roman" pitchFamily="18" charset="0"/>
                <a:cs typeface="Times New Roman" pitchFamily="18" charset="0"/>
              </a:rPr>
              <a:t>Он молчит, даже стона нет сутки.</a:t>
            </a:r>
          </a:p>
          <a:p>
            <a:pPr fontAlgn="auto">
              <a:spcAft>
                <a:spcPts val="0"/>
              </a:spcAft>
              <a:buFont typeface="Arial" pitchFamily="34" charset="0"/>
              <a:buChar char="•"/>
              <a:defRPr/>
            </a:pPr>
            <a:r>
              <a:rPr lang="ru-RU" sz="1400" b="1" dirty="0" smtClean="0">
                <a:solidFill>
                  <a:schemeClr val="bg2">
                    <a:lumMod val="10000"/>
                  </a:schemeClr>
                </a:solidFill>
                <a:latin typeface="Times New Roman" pitchFamily="18" charset="0"/>
                <a:cs typeface="Times New Roman" pitchFamily="18" charset="0"/>
              </a:rPr>
              <a:t>В медсанбат поступил он из боя вчера</a:t>
            </a:r>
          </a:p>
          <a:p>
            <a:pPr fontAlgn="auto">
              <a:spcAft>
                <a:spcPts val="0"/>
              </a:spcAft>
              <a:buFont typeface="Arial" pitchFamily="34" charset="0"/>
              <a:buChar char="•"/>
              <a:defRPr/>
            </a:pPr>
            <a:r>
              <a:rPr lang="ru-RU" sz="1400" b="1" dirty="0" smtClean="0">
                <a:solidFill>
                  <a:schemeClr val="bg2">
                    <a:lumMod val="10000"/>
                  </a:schemeClr>
                </a:solidFill>
                <a:latin typeface="Times New Roman" pitchFamily="18" charset="0"/>
                <a:cs typeface="Times New Roman" pitchFamily="18" charset="0"/>
              </a:rPr>
              <a:t>Весь изранен, оторваны руки.</a:t>
            </a:r>
          </a:p>
          <a:p>
            <a:pPr fontAlgn="auto">
              <a:spcAft>
                <a:spcPts val="0"/>
              </a:spcAft>
              <a:buFont typeface="Arial" pitchFamily="34" charset="0"/>
              <a:buChar char="•"/>
              <a:defRPr/>
            </a:pPr>
            <a:r>
              <a:rPr lang="ru-RU" sz="1400" b="1" dirty="0" smtClean="0">
                <a:solidFill>
                  <a:schemeClr val="bg2">
                    <a:lumMod val="10000"/>
                  </a:schemeClr>
                </a:solidFill>
                <a:latin typeface="Times New Roman" pitchFamily="18" charset="0"/>
                <a:cs typeface="Times New Roman" pitchFamily="18" charset="0"/>
              </a:rPr>
              <a:t> </a:t>
            </a:r>
          </a:p>
          <a:p>
            <a:pPr fontAlgn="auto">
              <a:spcAft>
                <a:spcPts val="0"/>
              </a:spcAft>
              <a:buFont typeface="Arial" pitchFamily="34" charset="0"/>
              <a:buChar char="•"/>
              <a:defRPr/>
            </a:pPr>
            <a:r>
              <a:rPr lang="ru-RU" sz="1400" b="1" dirty="0" smtClean="0">
                <a:solidFill>
                  <a:schemeClr val="bg2">
                    <a:lumMod val="10000"/>
                  </a:schemeClr>
                </a:solidFill>
                <a:latin typeface="Times New Roman" pitchFamily="18" charset="0"/>
                <a:cs typeface="Times New Roman" pitchFamily="18" charset="0"/>
              </a:rPr>
              <a:t>У нее на ресницах слезинки дрожат,</a:t>
            </a:r>
          </a:p>
          <a:p>
            <a:pPr fontAlgn="auto">
              <a:spcAft>
                <a:spcPts val="0"/>
              </a:spcAft>
              <a:buFont typeface="Arial" pitchFamily="34" charset="0"/>
              <a:buChar char="•"/>
              <a:defRPr/>
            </a:pPr>
            <a:r>
              <a:rPr lang="ru-RU" sz="1400" b="1" dirty="0" smtClean="0">
                <a:solidFill>
                  <a:schemeClr val="bg2">
                    <a:lumMod val="10000"/>
                  </a:schemeClr>
                </a:solidFill>
                <a:latin typeface="Times New Roman" pitchFamily="18" charset="0"/>
                <a:cs typeface="Times New Roman" pitchFamily="18" charset="0"/>
              </a:rPr>
              <a:t>Вот сорвутся горячи каскадом.</a:t>
            </a:r>
          </a:p>
          <a:p>
            <a:pPr fontAlgn="auto">
              <a:spcAft>
                <a:spcPts val="0"/>
              </a:spcAft>
              <a:buFont typeface="Arial" pitchFamily="34" charset="0"/>
              <a:buChar char="•"/>
              <a:defRPr/>
            </a:pPr>
            <a:r>
              <a:rPr lang="ru-RU" sz="1400" b="1" dirty="0" smtClean="0">
                <a:solidFill>
                  <a:schemeClr val="bg2">
                    <a:lumMod val="10000"/>
                  </a:schemeClr>
                </a:solidFill>
                <a:latin typeface="Times New Roman" pitchFamily="18" charset="0"/>
                <a:cs typeface="Times New Roman" pitchFamily="18" charset="0"/>
              </a:rPr>
              <a:t>Шевельнул вдруг губами молчавший солдат,</a:t>
            </a:r>
          </a:p>
          <a:p>
            <a:pPr fontAlgn="auto">
              <a:spcAft>
                <a:spcPts val="0"/>
              </a:spcAft>
              <a:buFont typeface="Arial" pitchFamily="34" charset="0"/>
              <a:buChar char="•"/>
              <a:defRPr/>
            </a:pPr>
            <a:r>
              <a:rPr lang="ru-RU" sz="1400" b="1" dirty="0" smtClean="0">
                <a:solidFill>
                  <a:schemeClr val="bg2">
                    <a:lumMod val="10000"/>
                  </a:schemeClr>
                </a:solidFill>
                <a:latin typeface="Times New Roman" pitchFamily="18" charset="0"/>
                <a:cs typeface="Times New Roman" pitchFamily="18" charset="0"/>
              </a:rPr>
              <a:t>Прошептал ей: «Сестренка, не надо.</a:t>
            </a:r>
          </a:p>
          <a:p>
            <a:pPr fontAlgn="auto">
              <a:spcAft>
                <a:spcPts val="0"/>
              </a:spcAft>
              <a:buFont typeface="Arial" pitchFamily="34" charset="0"/>
              <a:buChar char="•"/>
              <a:defRPr/>
            </a:pPr>
            <a:r>
              <a:rPr lang="ru-RU" sz="1400" b="1" dirty="0" smtClean="0">
                <a:solidFill>
                  <a:schemeClr val="bg2">
                    <a:lumMod val="10000"/>
                  </a:schemeClr>
                </a:solidFill>
                <a:latin typeface="Times New Roman" pitchFamily="18" charset="0"/>
                <a:cs typeface="Times New Roman" pitchFamily="18" charset="0"/>
              </a:rPr>
              <a:t>Я все выдержу, только не надо мне слез,</a:t>
            </a:r>
          </a:p>
          <a:p>
            <a:pPr fontAlgn="auto">
              <a:spcAft>
                <a:spcPts val="0"/>
              </a:spcAft>
              <a:buFont typeface="Arial" pitchFamily="34" charset="0"/>
              <a:buChar char="•"/>
              <a:defRPr/>
            </a:pPr>
            <a:r>
              <a:rPr lang="ru-RU" sz="1400" b="1" dirty="0" smtClean="0">
                <a:solidFill>
                  <a:schemeClr val="bg2">
                    <a:lumMod val="10000"/>
                  </a:schemeClr>
                </a:solidFill>
                <a:latin typeface="Times New Roman" pitchFamily="18" charset="0"/>
                <a:cs typeface="Times New Roman" pitchFamily="18" charset="0"/>
              </a:rPr>
              <a:t>Плачь не плачь, а не вырастут руки.</a:t>
            </a:r>
          </a:p>
          <a:p>
            <a:pPr fontAlgn="auto">
              <a:spcAft>
                <a:spcPts val="0"/>
              </a:spcAft>
              <a:buFont typeface="Arial" pitchFamily="34" charset="0"/>
              <a:buChar char="•"/>
              <a:defRPr/>
            </a:pPr>
            <a:r>
              <a:rPr lang="ru-RU" sz="1400" b="1" dirty="0" smtClean="0">
                <a:solidFill>
                  <a:schemeClr val="bg2">
                    <a:lumMod val="10000"/>
                  </a:schemeClr>
                </a:solidFill>
                <a:latin typeface="Times New Roman" pitchFamily="18" charset="0"/>
                <a:cs typeface="Times New Roman" pitchFamily="18" charset="0"/>
              </a:rPr>
              <a:t>Я тебе подарю миллион алых роз</a:t>
            </a:r>
          </a:p>
          <a:p>
            <a:pPr fontAlgn="auto">
              <a:spcAft>
                <a:spcPts val="0"/>
              </a:spcAft>
              <a:buFont typeface="Arial" pitchFamily="34" charset="0"/>
              <a:buChar char="•"/>
              <a:defRPr/>
            </a:pPr>
            <a:r>
              <a:rPr lang="ru-RU" sz="1400" b="1" dirty="0" smtClean="0">
                <a:solidFill>
                  <a:schemeClr val="bg2">
                    <a:lumMod val="10000"/>
                  </a:schemeClr>
                </a:solidFill>
                <a:latin typeface="Times New Roman" pitchFamily="18" charset="0"/>
                <a:cs typeface="Times New Roman" pitchFamily="18" charset="0"/>
              </a:rPr>
              <a:t>За твои сострадания и муки.</a:t>
            </a:r>
          </a:p>
          <a:p>
            <a:pPr fontAlgn="auto">
              <a:spcAft>
                <a:spcPts val="0"/>
              </a:spcAft>
              <a:buFont typeface="Arial" pitchFamily="34" charset="0"/>
              <a:buChar char="•"/>
              <a:defRPr/>
            </a:pPr>
            <a:r>
              <a:rPr lang="ru-RU" sz="1400" b="1" dirty="0" smtClean="0">
                <a:solidFill>
                  <a:schemeClr val="bg2">
                    <a:lumMod val="10000"/>
                  </a:schemeClr>
                </a:solidFill>
                <a:latin typeface="Times New Roman" pitchFamily="18" charset="0"/>
                <a:cs typeface="Times New Roman" pitchFamily="18" charset="0"/>
              </a:rPr>
              <a:t>Я тебе подарю миллион алых роз,</a:t>
            </a:r>
          </a:p>
          <a:p>
            <a:pPr fontAlgn="auto">
              <a:spcAft>
                <a:spcPts val="0"/>
              </a:spcAft>
              <a:buFont typeface="Arial" pitchFamily="34" charset="0"/>
              <a:buChar char="•"/>
              <a:defRPr/>
            </a:pPr>
            <a:r>
              <a:rPr lang="ru-RU" sz="1400" b="1" dirty="0" smtClean="0">
                <a:solidFill>
                  <a:schemeClr val="bg2">
                    <a:lumMod val="10000"/>
                  </a:schemeClr>
                </a:solidFill>
                <a:latin typeface="Times New Roman" pitchFamily="18" charset="0"/>
                <a:cs typeface="Times New Roman" pitchFamily="18" charset="0"/>
              </a:rPr>
              <a:t>Но не так, как художник принцессе.</a:t>
            </a:r>
          </a:p>
          <a:p>
            <a:pPr fontAlgn="auto">
              <a:spcAft>
                <a:spcPts val="0"/>
              </a:spcAft>
              <a:buFont typeface="Arial" pitchFamily="34" charset="0"/>
              <a:buChar char="•"/>
              <a:defRPr/>
            </a:pPr>
            <a:r>
              <a:rPr lang="ru-RU" sz="1400" b="1" dirty="0" smtClean="0">
                <a:solidFill>
                  <a:schemeClr val="bg2">
                    <a:lumMod val="10000"/>
                  </a:schemeClr>
                </a:solidFill>
                <a:latin typeface="Times New Roman" pitchFamily="18" charset="0"/>
                <a:cs typeface="Times New Roman" pitchFamily="18" charset="0"/>
              </a:rPr>
              <a:t>Соберу их в букет, пусть достанет до звезд,</a:t>
            </a:r>
          </a:p>
          <a:p>
            <a:pPr fontAlgn="auto">
              <a:spcAft>
                <a:spcPts val="0"/>
              </a:spcAft>
              <a:buFont typeface="Arial" pitchFamily="34" charset="0"/>
              <a:buChar char="•"/>
              <a:defRPr/>
            </a:pPr>
            <a:r>
              <a:rPr lang="ru-RU" sz="1400" b="1" dirty="0" smtClean="0">
                <a:solidFill>
                  <a:schemeClr val="bg2">
                    <a:lumMod val="10000"/>
                  </a:schemeClr>
                </a:solidFill>
                <a:latin typeface="Times New Roman" pitchFamily="18" charset="0"/>
                <a:cs typeface="Times New Roman" pitchFamily="18" charset="0"/>
              </a:rPr>
              <a:t>Пусть рождается новая песня».</a:t>
            </a:r>
          </a:p>
          <a:p>
            <a:pPr fontAlgn="auto">
              <a:spcAft>
                <a:spcPts val="0"/>
              </a:spcAft>
              <a:buFont typeface="Arial" pitchFamily="34" charset="0"/>
              <a:buChar char="•"/>
              <a:defRPr/>
            </a:pPr>
            <a:r>
              <a:rPr lang="ru-RU" sz="1400" b="1" dirty="0" smtClean="0">
                <a:solidFill>
                  <a:schemeClr val="bg2">
                    <a:lumMod val="10000"/>
                  </a:schemeClr>
                </a:solidFill>
                <a:latin typeface="Times New Roman" pitchFamily="18" charset="0"/>
                <a:cs typeface="Times New Roman" pitchFamily="18" charset="0"/>
              </a:rPr>
              <a:t> </a:t>
            </a:r>
          </a:p>
          <a:p>
            <a:pPr fontAlgn="auto">
              <a:spcAft>
                <a:spcPts val="0"/>
              </a:spcAft>
              <a:buFont typeface="Arial" pitchFamily="34" charset="0"/>
              <a:buChar char="•"/>
              <a:defRPr/>
            </a:pPr>
            <a:r>
              <a:rPr lang="ru-RU" sz="1400" b="1" dirty="0" smtClean="0">
                <a:solidFill>
                  <a:schemeClr val="bg2">
                    <a:lumMod val="10000"/>
                  </a:schemeClr>
                </a:solidFill>
                <a:latin typeface="Times New Roman" pitchFamily="18" charset="0"/>
                <a:cs typeface="Times New Roman" pitchFamily="18" charset="0"/>
              </a:rPr>
              <a:t>Медсестра свои слезы смахнула тайком</a:t>
            </a:r>
          </a:p>
          <a:p>
            <a:pPr fontAlgn="auto">
              <a:spcAft>
                <a:spcPts val="0"/>
              </a:spcAft>
              <a:buFont typeface="Arial" pitchFamily="34" charset="0"/>
              <a:buChar char="•"/>
              <a:defRPr/>
            </a:pPr>
            <a:r>
              <a:rPr lang="ru-RU" sz="1400" b="1" dirty="0" smtClean="0">
                <a:solidFill>
                  <a:schemeClr val="bg2">
                    <a:lumMod val="10000"/>
                  </a:schemeClr>
                </a:solidFill>
                <a:latin typeface="Times New Roman" pitchFamily="18" charset="0"/>
                <a:cs typeface="Times New Roman" pitchFamily="18" charset="0"/>
              </a:rPr>
              <a:t>И к бинтам приложилась губами:</a:t>
            </a:r>
          </a:p>
          <a:p>
            <a:pPr fontAlgn="auto">
              <a:spcAft>
                <a:spcPts val="0"/>
              </a:spcAft>
              <a:buFont typeface="Arial" pitchFamily="34" charset="0"/>
              <a:buChar char="•"/>
              <a:defRPr/>
            </a:pPr>
            <a:r>
              <a:rPr lang="ru-RU" sz="1400" b="1" dirty="0" smtClean="0">
                <a:solidFill>
                  <a:schemeClr val="bg2">
                    <a:lumMod val="10000"/>
                  </a:schemeClr>
                </a:solidFill>
                <a:latin typeface="Times New Roman" pitchFamily="18" charset="0"/>
                <a:cs typeface="Times New Roman" pitchFamily="18" charset="0"/>
              </a:rPr>
              <a:t>«Поправляйся, родной, ну а розы потом</a:t>
            </a:r>
          </a:p>
          <a:p>
            <a:pPr fontAlgn="auto">
              <a:spcAft>
                <a:spcPts val="0"/>
              </a:spcAft>
              <a:buFont typeface="Arial" pitchFamily="34" charset="0"/>
              <a:buChar char="•"/>
              <a:defRPr/>
            </a:pPr>
            <a:r>
              <a:rPr lang="ru-RU" sz="1400" b="1" dirty="0" smtClean="0">
                <a:solidFill>
                  <a:schemeClr val="bg2">
                    <a:lumMod val="10000"/>
                  </a:schemeClr>
                </a:solidFill>
                <a:latin typeface="Times New Roman" pitchFamily="18" charset="0"/>
                <a:cs typeface="Times New Roman" pitchFamily="18" charset="0"/>
              </a:rPr>
              <a:t>Вечной песней останутся с нами…</a:t>
            </a:r>
          </a:p>
          <a:p>
            <a:pPr fontAlgn="auto">
              <a:spcAft>
                <a:spcPts val="0"/>
              </a:spcAft>
              <a:buFont typeface="Arial" pitchFamily="34" charset="0"/>
              <a:buChar char="•"/>
              <a:defRPr/>
            </a:pPr>
            <a:endParaRPr lang="ru-RU" sz="1400" b="1" dirty="0">
              <a:solidFill>
                <a:schemeClr val="bg2">
                  <a:lumMod val="10000"/>
                </a:schemeClr>
              </a:solidFill>
              <a:latin typeface="Times New Roman" pitchFamily="18" charset="0"/>
              <a:cs typeface="Times New Roman" pitchFamily="18" charset="0"/>
            </a:endParaRPr>
          </a:p>
        </p:txBody>
      </p:sp>
      <p:pic>
        <p:nvPicPr>
          <p:cNvPr id="26627" name="Picture 2" descr="D:\Афганистан - ты боль моей души\se05.jpg"/>
          <p:cNvPicPr>
            <a:picLocks noChangeAspect="1" noChangeArrowheads="1"/>
          </p:cNvPicPr>
          <p:nvPr/>
        </p:nvPicPr>
        <p:blipFill>
          <a:blip r:embed="rId2" cstate="print"/>
          <a:srcRect/>
          <a:stretch>
            <a:fillRect/>
          </a:stretch>
        </p:blipFill>
        <p:spPr bwMode="auto">
          <a:xfrm>
            <a:off x="6715125" y="285750"/>
            <a:ext cx="2071688" cy="2897188"/>
          </a:xfrm>
          <a:prstGeom prst="rect">
            <a:avLst/>
          </a:prstGeom>
          <a:noFill/>
          <a:ln w="9525">
            <a:noFill/>
            <a:miter lim="800000"/>
            <a:headEnd/>
            <a:tailEnd/>
          </a:ln>
        </p:spPr>
      </p:pic>
      <p:pic>
        <p:nvPicPr>
          <p:cNvPr id="26628" name="Picture 3" descr="D:\Афганистан - ты боль моей души\evge.jpg"/>
          <p:cNvPicPr>
            <a:picLocks noChangeAspect="1" noChangeArrowheads="1"/>
          </p:cNvPicPr>
          <p:nvPr/>
        </p:nvPicPr>
        <p:blipFill>
          <a:blip r:embed="rId3" cstate="print"/>
          <a:srcRect/>
          <a:stretch>
            <a:fillRect/>
          </a:stretch>
        </p:blipFill>
        <p:spPr bwMode="auto">
          <a:xfrm>
            <a:off x="4572000" y="2143125"/>
            <a:ext cx="1968500" cy="2587625"/>
          </a:xfrm>
          <a:prstGeom prst="rect">
            <a:avLst/>
          </a:prstGeom>
          <a:noFill/>
          <a:ln w="9525">
            <a:noFill/>
            <a:miter lim="800000"/>
            <a:headEnd/>
            <a:tailEnd/>
          </a:ln>
        </p:spPr>
      </p:pic>
      <p:pic>
        <p:nvPicPr>
          <p:cNvPr id="26629" name="Picture 2" descr="D:\Афганистан - ты боль моей души\ch131.jpg"/>
          <p:cNvPicPr>
            <a:picLocks noChangeAspect="1" noChangeArrowheads="1"/>
          </p:cNvPicPr>
          <p:nvPr/>
        </p:nvPicPr>
        <p:blipFill>
          <a:blip r:embed="rId4" cstate="print"/>
          <a:srcRect/>
          <a:stretch>
            <a:fillRect/>
          </a:stretch>
        </p:blipFill>
        <p:spPr bwMode="auto">
          <a:xfrm>
            <a:off x="5715000" y="4429125"/>
            <a:ext cx="2916238" cy="21939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Афганистан - ты боль моей души\kab8.jpg"/>
          <p:cNvPicPr>
            <a:picLocks noChangeAspect="1" noChangeArrowheads="1"/>
          </p:cNvPicPr>
          <p:nvPr/>
        </p:nvPicPr>
        <p:blipFill>
          <a:blip r:embed="rId2" cstate="print"/>
          <a:srcRect/>
          <a:stretch>
            <a:fillRect/>
          </a:stretch>
        </p:blipFill>
        <p:spPr bwMode="auto">
          <a:xfrm>
            <a:off x="1714500" y="1000125"/>
            <a:ext cx="5715000" cy="4286250"/>
          </a:xfrm>
          <a:prstGeom prst="rect">
            <a:avLst/>
          </a:prstGeom>
          <a:noFill/>
          <a:ln w="9525">
            <a:noFill/>
            <a:miter lim="800000"/>
            <a:headEnd/>
            <a:tailEnd/>
          </a:ln>
        </p:spPr>
      </p:pic>
      <p:pic>
        <p:nvPicPr>
          <p:cNvPr id="27651" name="Picture 3" descr="D:\Афганистан - ты боль моей души\рр.bmp"/>
          <p:cNvPicPr>
            <a:picLocks noChangeAspect="1" noChangeArrowheads="1"/>
          </p:cNvPicPr>
          <p:nvPr/>
        </p:nvPicPr>
        <p:blipFill>
          <a:blip r:embed="rId3" cstate="print"/>
          <a:srcRect/>
          <a:stretch>
            <a:fillRect/>
          </a:stretch>
        </p:blipFill>
        <p:spPr bwMode="auto">
          <a:xfrm>
            <a:off x="6072188" y="357188"/>
            <a:ext cx="2667000" cy="1776412"/>
          </a:xfrm>
          <a:prstGeom prst="rect">
            <a:avLst/>
          </a:prstGeom>
          <a:noFill/>
          <a:ln w="9525">
            <a:noFill/>
            <a:miter lim="800000"/>
            <a:headEnd/>
            <a:tailEnd/>
          </a:ln>
        </p:spPr>
      </p:pic>
      <p:pic>
        <p:nvPicPr>
          <p:cNvPr id="27652" name="Picture 4" descr="D:\Афганистан - ты боль моей души\issue_317_10_14.jpg"/>
          <p:cNvPicPr>
            <a:picLocks noChangeAspect="1" noChangeArrowheads="1"/>
          </p:cNvPicPr>
          <p:nvPr/>
        </p:nvPicPr>
        <p:blipFill>
          <a:blip r:embed="rId4" cstate="print"/>
          <a:srcRect/>
          <a:stretch>
            <a:fillRect/>
          </a:stretch>
        </p:blipFill>
        <p:spPr bwMode="auto">
          <a:xfrm>
            <a:off x="357188" y="357188"/>
            <a:ext cx="2519362" cy="1711325"/>
          </a:xfrm>
          <a:prstGeom prst="rect">
            <a:avLst/>
          </a:prstGeom>
          <a:noFill/>
          <a:ln w="9525">
            <a:noFill/>
            <a:miter lim="800000"/>
            <a:headEnd/>
            <a:tailEnd/>
          </a:ln>
        </p:spPr>
      </p:pic>
      <p:pic>
        <p:nvPicPr>
          <p:cNvPr id="27653" name="Picture 5" descr="D:\Афганистан - ты боль моей души\Afghanistan_031.jpg"/>
          <p:cNvPicPr>
            <a:picLocks noChangeAspect="1" noChangeArrowheads="1"/>
          </p:cNvPicPr>
          <p:nvPr/>
        </p:nvPicPr>
        <p:blipFill>
          <a:blip r:embed="rId5" cstate="print"/>
          <a:srcRect/>
          <a:stretch>
            <a:fillRect/>
          </a:stretch>
        </p:blipFill>
        <p:spPr bwMode="auto">
          <a:xfrm>
            <a:off x="6286500" y="4143375"/>
            <a:ext cx="2513013" cy="1743075"/>
          </a:xfrm>
          <a:prstGeom prst="rect">
            <a:avLst/>
          </a:prstGeom>
          <a:noFill/>
          <a:ln w="9525">
            <a:noFill/>
            <a:miter lim="800000"/>
            <a:headEnd/>
            <a:tailEnd/>
          </a:ln>
        </p:spPr>
      </p:pic>
      <p:pic>
        <p:nvPicPr>
          <p:cNvPr id="27654" name="Picture 6" descr="D:\Афганистан - ты боль моей души\Afghanistan_041.jpg"/>
          <p:cNvPicPr>
            <a:picLocks noChangeAspect="1" noChangeArrowheads="1"/>
          </p:cNvPicPr>
          <p:nvPr/>
        </p:nvPicPr>
        <p:blipFill>
          <a:blip r:embed="rId6" cstate="print"/>
          <a:srcRect/>
          <a:stretch>
            <a:fillRect/>
          </a:stretch>
        </p:blipFill>
        <p:spPr bwMode="auto">
          <a:xfrm>
            <a:off x="357188" y="4786313"/>
            <a:ext cx="2497137" cy="16383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Афганистан - ты боль моей души\56724639_afganistan.jpg"/>
          <p:cNvPicPr>
            <a:picLocks noChangeAspect="1" noChangeArrowheads="1"/>
          </p:cNvPicPr>
          <p:nvPr/>
        </p:nvPicPr>
        <p:blipFill>
          <a:blip r:embed="rId2" cstate="print"/>
          <a:srcRect/>
          <a:stretch>
            <a:fillRect/>
          </a:stretch>
        </p:blipFill>
        <p:spPr bwMode="auto">
          <a:xfrm>
            <a:off x="285750" y="357188"/>
            <a:ext cx="3159125" cy="2238375"/>
          </a:xfrm>
          <a:prstGeom prst="rect">
            <a:avLst/>
          </a:prstGeom>
          <a:noFill/>
          <a:ln w="9525">
            <a:noFill/>
            <a:miter lim="800000"/>
            <a:headEnd/>
            <a:tailEnd/>
          </a:ln>
        </p:spPr>
      </p:pic>
      <p:pic>
        <p:nvPicPr>
          <p:cNvPr id="28675" name="Picture 3" descr="D:\Афганистан - ты боль моей души\56724657_afganistan__2.jpg"/>
          <p:cNvPicPr>
            <a:picLocks noChangeAspect="1" noChangeArrowheads="1"/>
          </p:cNvPicPr>
          <p:nvPr/>
        </p:nvPicPr>
        <p:blipFill>
          <a:blip r:embed="rId3" cstate="print"/>
          <a:srcRect/>
          <a:stretch>
            <a:fillRect/>
          </a:stretch>
        </p:blipFill>
        <p:spPr bwMode="auto">
          <a:xfrm>
            <a:off x="3500438" y="642938"/>
            <a:ext cx="2652712" cy="1820862"/>
          </a:xfrm>
          <a:prstGeom prst="rect">
            <a:avLst/>
          </a:prstGeom>
          <a:noFill/>
          <a:ln w="9525">
            <a:noFill/>
            <a:miter lim="800000"/>
            <a:headEnd/>
            <a:tailEnd/>
          </a:ln>
        </p:spPr>
      </p:pic>
      <p:pic>
        <p:nvPicPr>
          <p:cNvPr id="28676" name="Picture 4" descr="D:\Афганистан - ты боль моей души\afganec.jpg"/>
          <p:cNvPicPr>
            <a:picLocks noChangeAspect="1" noChangeArrowheads="1"/>
          </p:cNvPicPr>
          <p:nvPr/>
        </p:nvPicPr>
        <p:blipFill>
          <a:blip r:embed="rId4" cstate="print"/>
          <a:srcRect/>
          <a:stretch>
            <a:fillRect/>
          </a:stretch>
        </p:blipFill>
        <p:spPr bwMode="auto">
          <a:xfrm>
            <a:off x="6286500" y="285750"/>
            <a:ext cx="1970088" cy="2143125"/>
          </a:xfrm>
          <a:prstGeom prst="rect">
            <a:avLst/>
          </a:prstGeom>
          <a:noFill/>
          <a:ln w="9525">
            <a:noFill/>
            <a:miter lim="800000"/>
            <a:headEnd/>
            <a:tailEnd/>
          </a:ln>
        </p:spPr>
      </p:pic>
      <p:pic>
        <p:nvPicPr>
          <p:cNvPr id="28677" name="Picture 5" descr="D:\Афганистан - ты боль моей души\Afganistan_08.jpg"/>
          <p:cNvPicPr>
            <a:picLocks noChangeAspect="1" noChangeArrowheads="1"/>
          </p:cNvPicPr>
          <p:nvPr/>
        </p:nvPicPr>
        <p:blipFill>
          <a:blip r:embed="rId5" cstate="print"/>
          <a:srcRect/>
          <a:stretch>
            <a:fillRect/>
          </a:stretch>
        </p:blipFill>
        <p:spPr bwMode="auto">
          <a:xfrm>
            <a:off x="285750" y="2857500"/>
            <a:ext cx="3157538" cy="2060575"/>
          </a:xfrm>
          <a:prstGeom prst="rect">
            <a:avLst/>
          </a:prstGeom>
          <a:noFill/>
          <a:ln w="9525">
            <a:noFill/>
            <a:miter lim="800000"/>
            <a:headEnd/>
            <a:tailEnd/>
          </a:ln>
        </p:spPr>
      </p:pic>
      <p:pic>
        <p:nvPicPr>
          <p:cNvPr id="28678" name="Picture 6" descr="D:\Афганистан - ты боль моей души\Afganistan_10.jpg"/>
          <p:cNvPicPr>
            <a:picLocks noChangeAspect="1" noChangeArrowheads="1"/>
          </p:cNvPicPr>
          <p:nvPr/>
        </p:nvPicPr>
        <p:blipFill>
          <a:blip r:embed="rId6" cstate="print"/>
          <a:srcRect/>
          <a:stretch>
            <a:fillRect/>
          </a:stretch>
        </p:blipFill>
        <p:spPr bwMode="auto">
          <a:xfrm>
            <a:off x="3571875" y="4572000"/>
            <a:ext cx="2371725" cy="1646238"/>
          </a:xfrm>
          <a:prstGeom prst="rect">
            <a:avLst/>
          </a:prstGeom>
          <a:noFill/>
          <a:ln w="9525">
            <a:noFill/>
            <a:miter lim="800000"/>
            <a:headEnd/>
            <a:tailEnd/>
          </a:ln>
        </p:spPr>
      </p:pic>
      <p:pic>
        <p:nvPicPr>
          <p:cNvPr id="28679" name="Picture 7" descr="D:\Афганистан - ты боль моей души\afghanistan9-600x386.jpg"/>
          <p:cNvPicPr>
            <a:picLocks noChangeAspect="1" noChangeArrowheads="1"/>
          </p:cNvPicPr>
          <p:nvPr/>
        </p:nvPicPr>
        <p:blipFill>
          <a:blip r:embed="rId7" cstate="print"/>
          <a:srcRect/>
          <a:stretch>
            <a:fillRect/>
          </a:stretch>
        </p:blipFill>
        <p:spPr bwMode="auto">
          <a:xfrm>
            <a:off x="3571875" y="2714625"/>
            <a:ext cx="2357438" cy="1516063"/>
          </a:xfrm>
          <a:prstGeom prst="rect">
            <a:avLst/>
          </a:prstGeom>
          <a:noFill/>
          <a:ln w="9525">
            <a:noFill/>
            <a:miter lim="800000"/>
            <a:headEnd/>
            <a:tailEnd/>
          </a:ln>
        </p:spPr>
      </p:pic>
      <p:pic>
        <p:nvPicPr>
          <p:cNvPr id="28680" name="Picture 8" descr="D:\Афганистан - ты боль моей души\Afghanistan_020.jpg"/>
          <p:cNvPicPr>
            <a:picLocks noChangeAspect="1" noChangeArrowheads="1"/>
          </p:cNvPicPr>
          <p:nvPr/>
        </p:nvPicPr>
        <p:blipFill>
          <a:blip r:embed="rId8" cstate="print"/>
          <a:srcRect/>
          <a:stretch>
            <a:fillRect/>
          </a:stretch>
        </p:blipFill>
        <p:spPr bwMode="auto">
          <a:xfrm>
            <a:off x="785813" y="5072063"/>
            <a:ext cx="2139950" cy="1390650"/>
          </a:xfrm>
          <a:prstGeom prst="rect">
            <a:avLst/>
          </a:prstGeom>
          <a:noFill/>
          <a:ln w="9525">
            <a:noFill/>
            <a:miter lim="800000"/>
            <a:headEnd/>
            <a:tailEnd/>
          </a:ln>
        </p:spPr>
      </p:pic>
      <p:pic>
        <p:nvPicPr>
          <p:cNvPr id="28681" name="Picture 9" descr="D:\Афганистан - ты боль моей души\Afghanistan_004.jpg"/>
          <p:cNvPicPr>
            <a:picLocks noChangeAspect="1" noChangeArrowheads="1"/>
          </p:cNvPicPr>
          <p:nvPr/>
        </p:nvPicPr>
        <p:blipFill>
          <a:blip r:embed="rId9" cstate="print"/>
          <a:srcRect/>
          <a:stretch>
            <a:fillRect/>
          </a:stretch>
        </p:blipFill>
        <p:spPr bwMode="auto">
          <a:xfrm>
            <a:off x="6286500" y="2500313"/>
            <a:ext cx="2273300" cy="1495425"/>
          </a:xfrm>
          <a:prstGeom prst="rect">
            <a:avLst/>
          </a:prstGeom>
          <a:noFill/>
          <a:ln w="9525">
            <a:noFill/>
            <a:miter lim="800000"/>
            <a:headEnd/>
            <a:tailEnd/>
          </a:ln>
        </p:spPr>
      </p:pic>
      <p:pic>
        <p:nvPicPr>
          <p:cNvPr id="28682" name="Picture 10" descr="D:\Афганистан - ты боль моей души\taliban_fighters.jpg"/>
          <p:cNvPicPr>
            <a:picLocks noChangeAspect="1" noChangeArrowheads="1"/>
          </p:cNvPicPr>
          <p:nvPr/>
        </p:nvPicPr>
        <p:blipFill>
          <a:blip r:embed="rId10" cstate="print"/>
          <a:srcRect/>
          <a:stretch>
            <a:fillRect/>
          </a:stretch>
        </p:blipFill>
        <p:spPr bwMode="auto">
          <a:xfrm>
            <a:off x="6429375" y="4214813"/>
            <a:ext cx="2471738" cy="185578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Афганистан - ты боль моей души\305468_0.jpg"/>
          <p:cNvPicPr>
            <a:picLocks noChangeAspect="1" noChangeArrowheads="1"/>
          </p:cNvPicPr>
          <p:nvPr/>
        </p:nvPicPr>
        <p:blipFill>
          <a:blip r:embed="rId2" cstate="print"/>
          <a:srcRect/>
          <a:stretch>
            <a:fillRect/>
          </a:stretch>
        </p:blipFill>
        <p:spPr bwMode="auto">
          <a:xfrm>
            <a:off x="6143625" y="428625"/>
            <a:ext cx="2547938" cy="1379538"/>
          </a:xfrm>
          <a:prstGeom prst="rect">
            <a:avLst/>
          </a:prstGeom>
          <a:noFill/>
          <a:ln w="9525">
            <a:noFill/>
            <a:miter lim="800000"/>
            <a:headEnd/>
            <a:tailEnd/>
          </a:ln>
        </p:spPr>
      </p:pic>
      <p:pic>
        <p:nvPicPr>
          <p:cNvPr id="29699" name="Picture 3" descr="D:\Афганистан - ты боль моей души\4-tolyan-group.jpg"/>
          <p:cNvPicPr>
            <a:picLocks noChangeAspect="1" noChangeArrowheads="1"/>
          </p:cNvPicPr>
          <p:nvPr/>
        </p:nvPicPr>
        <p:blipFill>
          <a:blip r:embed="rId3" cstate="print"/>
          <a:srcRect/>
          <a:stretch>
            <a:fillRect/>
          </a:stretch>
        </p:blipFill>
        <p:spPr bwMode="auto">
          <a:xfrm>
            <a:off x="285750" y="3286125"/>
            <a:ext cx="3814763" cy="2378075"/>
          </a:xfrm>
          <a:prstGeom prst="rect">
            <a:avLst/>
          </a:prstGeom>
          <a:noFill/>
          <a:ln w="9525">
            <a:noFill/>
            <a:miter lim="800000"/>
            <a:headEnd/>
            <a:tailEnd/>
          </a:ln>
        </p:spPr>
      </p:pic>
      <p:pic>
        <p:nvPicPr>
          <p:cNvPr id="29700" name="Picture 4" descr="D:\Афганистан - ты боль моей души\89a40e13a7ca124445374185c21.jpg"/>
          <p:cNvPicPr>
            <a:picLocks noChangeAspect="1" noChangeArrowheads="1"/>
          </p:cNvPicPr>
          <p:nvPr/>
        </p:nvPicPr>
        <p:blipFill>
          <a:blip r:embed="rId4" cstate="print"/>
          <a:srcRect/>
          <a:stretch>
            <a:fillRect/>
          </a:stretch>
        </p:blipFill>
        <p:spPr bwMode="auto">
          <a:xfrm>
            <a:off x="4214813" y="5143500"/>
            <a:ext cx="1524000" cy="1014413"/>
          </a:xfrm>
          <a:prstGeom prst="rect">
            <a:avLst/>
          </a:prstGeom>
          <a:noFill/>
          <a:ln w="9525">
            <a:noFill/>
            <a:miter lim="800000"/>
            <a:headEnd/>
            <a:tailEnd/>
          </a:ln>
        </p:spPr>
      </p:pic>
      <p:pic>
        <p:nvPicPr>
          <p:cNvPr id="29701" name="Picture 6" descr="D:\Афганистан - ты боль моей души\265746.jpg"/>
          <p:cNvPicPr>
            <a:picLocks noChangeAspect="1" noChangeArrowheads="1"/>
          </p:cNvPicPr>
          <p:nvPr/>
        </p:nvPicPr>
        <p:blipFill>
          <a:blip r:embed="rId5" cstate="print"/>
          <a:srcRect/>
          <a:stretch>
            <a:fillRect/>
          </a:stretch>
        </p:blipFill>
        <p:spPr bwMode="auto">
          <a:xfrm>
            <a:off x="571500" y="500063"/>
            <a:ext cx="2667000" cy="2298700"/>
          </a:xfrm>
          <a:prstGeom prst="rect">
            <a:avLst/>
          </a:prstGeom>
          <a:noFill/>
          <a:ln w="9525">
            <a:noFill/>
            <a:miter lim="800000"/>
            <a:headEnd/>
            <a:tailEnd/>
          </a:ln>
        </p:spPr>
      </p:pic>
      <p:pic>
        <p:nvPicPr>
          <p:cNvPr id="29702" name="Picture 7" descr="D:\Афганистан - ты боль моей души\afgan19_02.jpg"/>
          <p:cNvPicPr>
            <a:picLocks noChangeAspect="1" noChangeArrowheads="1"/>
          </p:cNvPicPr>
          <p:nvPr/>
        </p:nvPicPr>
        <p:blipFill>
          <a:blip r:embed="rId6" cstate="print"/>
          <a:srcRect/>
          <a:stretch>
            <a:fillRect/>
          </a:stretch>
        </p:blipFill>
        <p:spPr bwMode="auto">
          <a:xfrm>
            <a:off x="4000500" y="571500"/>
            <a:ext cx="1463675" cy="887413"/>
          </a:xfrm>
          <a:prstGeom prst="rect">
            <a:avLst/>
          </a:prstGeom>
          <a:noFill/>
          <a:ln w="9525">
            <a:noFill/>
            <a:miter lim="800000"/>
            <a:headEnd/>
            <a:tailEnd/>
          </a:ln>
        </p:spPr>
      </p:pic>
      <p:pic>
        <p:nvPicPr>
          <p:cNvPr id="29703" name="Picture 9" descr="D:\Афганистан - ты боль моей души\kandahar-mi-24.jpg"/>
          <p:cNvPicPr>
            <a:picLocks noChangeAspect="1" noChangeArrowheads="1"/>
          </p:cNvPicPr>
          <p:nvPr/>
        </p:nvPicPr>
        <p:blipFill>
          <a:blip r:embed="rId7" cstate="print"/>
          <a:srcRect/>
          <a:stretch>
            <a:fillRect/>
          </a:stretch>
        </p:blipFill>
        <p:spPr bwMode="auto">
          <a:xfrm>
            <a:off x="3429000" y="1571625"/>
            <a:ext cx="2330450" cy="1571625"/>
          </a:xfrm>
          <a:prstGeom prst="rect">
            <a:avLst/>
          </a:prstGeom>
          <a:noFill/>
          <a:ln w="9525">
            <a:noFill/>
            <a:miter lim="800000"/>
            <a:headEnd/>
            <a:tailEnd/>
          </a:ln>
        </p:spPr>
      </p:pic>
      <p:pic>
        <p:nvPicPr>
          <p:cNvPr id="29704" name="Picture 10" descr="D:\Афганистан - ты боль моей души\mi8_48.jpg"/>
          <p:cNvPicPr>
            <a:picLocks noChangeAspect="1" noChangeArrowheads="1"/>
          </p:cNvPicPr>
          <p:nvPr/>
        </p:nvPicPr>
        <p:blipFill>
          <a:blip r:embed="rId8" cstate="print"/>
          <a:srcRect/>
          <a:stretch>
            <a:fillRect/>
          </a:stretch>
        </p:blipFill>
        <p:spPr bwMode="auto">
          <a:xfrm>
            <a:off x="4429125" y="3357563"/>
            <a:ext cx="1828800" cy="901700"/>
          </a:xfrm>
          <a:prstGeom prst="rect">
            <a:avLst/>
          </a:prstGeom>
          <a:noFill/>
          <a:ln w="9525">
            <a:noFill/>
            <a:miter lim="800000"/>
            <a:headEnd/>
            <a:tailEnd/>
          </a:ln>
        </p:spPr>
      </p:pic>
      <p:pic>
        <p:nvPicPr>
          <p:cNvPr id="29705" name="Picture 10" descr="D:\Афганистан - ты боль моей души\39oni12.jpg"/>
          <p:cNvPicPr>
            <a:picLocks noChangeAspect="1" noChangeArrowheads="1"/>
          </p:cNvPicPr>
          <p:nvPr/>
        </p:nvPicPr>
        <p:blipFill>
          <a:blip r:embed="rId9" cstate="print"/>
          <a:srcRect/>
          <a:stretch>
            <a:fillRect/>
          </a:stretch>
        </p:blipFill>
        <p:spPr bwMode="auto">
          <a:xfrm>
            <a:off x="6072188" y="4714875"/>
            <a:ext cx="2405062" cy="1587500"/>
          </a:xfrm>
          <a:prstGeom prst="rect">
            <a:avLst/>
          </a:prstGeom>
          <a:noFill/>
          <a:ln w="9525">
            <a:noFill/>
            <a:miter lim="800000"/>
            <a:headEnd/>
            <a:tailEnd/>
          </a:ln>
        </p:spPr>
      </p:pic>
      <p:pic>
        <p:nvPicPr>
          <p:cNvPr id="11" name="Picture 7" descr="Вывод войск из Афганистана (55 фото)"/>
          <p:cNvPicPr>
            <a:picLocks noChangeAspect="1" noChangeArrowheads="1"/>
          </p:cNvPicPr>
          <p:nvPr/>
        </p:nvPicPr>
        <p:blipFill>
          <a:blip r:embed="rId10" cstate="print"/>
          <a:srcRect/>
          <a:stretch>
            <a:fillRect/>
          </a:stretch>
        </p:blipFill>
        <p:spPr bwMode="auto">
          <a:xfrm>
            <a:off x="6372225" y="1916113"/>
            <a:ext cx="2351088" cy="252888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Рисунок27"/>
          <p:cNvPicPr>
            <a:picLocks noChangeAspect="1" noChangeArrowheads="1"/>
          </p:cNvPicPr>
          <p:nvPr/>
        </p:nvPicPr>
        <p:blipFill>
          <a:blip r:embed="rId2" cstate="print"/>
          <a:srcRect/>
          <a:stretch>
            <a:fillRect/>
          </a:stretch>
        </p:blipFill>
        <p:spPr bwMode="auto">
          <a:xfrm>
            <a:off x="214313" y="214313"/>
            <a:ext cx="5888037" cy="3536950"/>
          </a:xfrm>
          <a:prstGeom prst="rect">
            <a:avLst/>
          </a:prstGeom>
          <a:noFill/>
          <a:ln w="9525">
            <a:noFill/>
            <a:miter lim="800000"/>
            <a:headEnd/>
            <a:tailEnd/>
          </a:ln>
        </p:spPr>
      </p:pic>
      <p:pic>
        <p:nvPicPr>
          <p:cNvPr id="3" name="Picture 5" descr="аф9"/>
          <p:cNvPicPr>
            <a:picLocks noChangeAspect="1" noChangeArrowheads="1"/>
          </p:cNvPicPr>
          <p:nvPr/>
        </p:nvPicPr>
        <p:blipFill>
          <a:blip r:embed="rId3" cstate="print"/>
          <a:srcRect/>
          <a:stretch>
            <a:fillRect/>
          </a:stretch>
        </p:blipFill>
        <p:spPr bwMode="auto">
          <a:xfrm>
            <a:off x="4143375" y="3143250"/>
            <a:ext cx="4400550" cy="3300413"/>
          </a:xfrm>
          <a:prstGeom prst="rect">
            <a:avLst/>
          </a:prstGeom>
          <a:noFill/>
          <a:ln w="76200">
            <a:solidFill>
              <a:srgbClr val="000000"/>
            </a:solidFill>
            <a:miter lim="800000"/>
            <a:headEnd/>
            <a:tailEnd/>
          </a:ln>
        </p:spPr>
      </p:pic>
      <p:sp>
        <p:nvSpPr>
          <p:cNvPr id="30724" name="Прямоугольник 3"/>
          <p:cNvSpPr>
            <a:spLocks noChangeArrowheads="1"/>
          </p:cNvSpPr>
          <p:nvPr/>
        </p:nvSpPr>
        <p:spPr bwMode="auto">
          <a:xfrm>
            <a:off x="642938" y="4071938"/>
            <a:ext cx="3071812" cy="1754187"/>
          </a:xfrm>
          <a:prstGeom prst="rect">
            <a:avLst/>
          </a:prstGeom>
          <a:noFill/>
          <a:ln w="9525">
            <a:noFill/>
            <a:miter lim="800000"/>
            <a:headEnd/>
            <a:tailEnd/>
          </a:ln>
        </p:spPr>
        <p:txBody>
          <a:bodyPr>
            <a:spAutoFit/>
          </a:bodyPr>
          <a:lstStyle/>
          <a:p>
            <a:r>
              <a:rPr lang="ru-RU" sz="3600">
                <a:latin typeface="Impact" pitchFamily="34" charset="0"/>
              </a:rPr>
              <a:t>Ах, война! Что, проклятая, ты сделала!...</a:t>
            </a:r>
            <a:endParaRPr lang="ru-RU" sz="3600"/>
          </a:p>
        </p:txBody>
      </p:sp>
      <p:pic>
        <p:nvPicPr>
          <p:cNvPr id="30725" name="Picture 2" descr="D:\67950055_31.jpg"/>
          <p:cNvPicPr>
            <a:picLocks noChangeAspect="1" noChangeArrowheads="1"/>
          </p:cNvPicPr>
          <p:nvPr/>
        </p:nvPicPr>
        <p:blipFill>
          <a:blip r:embed="rId4" cstate="print"/>
          <a:srcRect/>
          <a:stretch>
            <a:fillRect/>
          </a:stretch>
        </p:blipFill>
        <p:spPr bwMode="auto">
          <a:xfrm>
            <a:off x="6715125" y="571500"/>
            <a:ext cx="1516063" cy="211931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p:txBody>
          <a:bodyPr/>
          <a:lstStyle/>
          <a:p>
            <a:endParaRPr lang="ru-RU" smtClean="0"/>
          </a:p>
        </p:txBody>
      </p:sp>
      <p:pic>
        <p:nvPicPr>
          <p:cNvPr id="4" name="Мой фильм2.avi">
            <a:hlinkClick r:id="" action="ppaction://media"/>
          </p:cNvPr>
          <p:cNvPicPr>
            <a:picLocks noGrp="1" noRot="1" noChangeAspect="1"/>
          </p:cNvPicPr>
          <p:nvPr>
            <p:ph idx="1"/>
            <a:videoFile r:link="rId1"/>
          </p:nvPr>
        </p:nvPicPr>
        <p:blipFill>
          <a:blip r:embed="rId3" cstate="print"/>
          <a:srcRect/>
          <a:stretch>
            <a:fillRect/>
          </a:stretch>
        </p:blipFill>
        <p:spPr>
          <a:xfrm>
            <a:off x="279400" y="0"/>
            <a:ext cx="8572500" cy="6858000"/>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44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p:txBody>
          <a:bodyPr/>
          <a:lstStyle/>
          <a:p>
            <a:r>
              <a:rPr lang="ru-RU" sz="6600" b="1" smtClean="0">
                <a:solidFill>
                  <a:srgbClr val="FF0000"/>
                </a:solidFill>
              </a:rPr>
              <a:t>ДОМОЙ!!!</a:t>
            </a:r>
          </a:p>
        </p:txBody>
      </p:sp>
      <p:pic>
        <p:nvPicPr>
          <p:cNvPr id="31747" name="Picture 2" descr="D:\Афганистан - ты боль моей души\afganistan3_7.jpg"/>
          <p:cNvPicPr>
            <a:picLocks noChangeAspect="1" noChangeArrowheads="1"/>
          </p:cNvPicPr>
          <p:nvPr/>
        </p:nvPicPr>
        <p:blipFill>
          <a:blip r:embed="rId2" cstate="print"/>
          <a:srcRect/>
          <a:stretch>
            <a:fillRect/>
          </a:stretch>
        </p:blipFill>
        <p:spPr bwMode="auto">
          <a:xfrm>
            <a:off x="4143375" y="3000375"/>
            <a:ext cx="4786313" cy="3143250"/>
          </a:xfrm>
          <a:prstGeom prst="rect">
            <a:avLst/>
          </a:prstGeom>
          <a:noFill/>
          <a:ln w="9525">
            <a:noFill/>
            <a:miter lim="800000"/>
            <a:headEnd/>
            <a:tailEnd/>
          </a:ln>
        </p:spPr>
      </p:pic>
      <p:pic>
        <p:nvPicPr>
          <p:cNvPr id="31748" name="Picture 2" descr="D:\Афганистан - ты боль моей души\75afd37bbea3.jpg"/>
          <p:cNvPicPr>
            <a:picLocks noChangeAspect="1" noChangeArrowheads="1"/>
          </p:cNvPicPr>
          <p:nvPr/>
        </p:nvPicPr>
        <p:blipFill>
          <a:blip r:embed="rId3" cstate="print"/>
          <a:srcRect/>
          <a:stretch>
            <a:fillRect/>
          </a:stretch>
        </p:blipFill>
        <p:spPr bwMode="auto">
          <a:xfrm>
            <a:off x="357188" y="1428750"/>
            <a:ext cx="3643312" cy="257333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D:\Афганистан - ты боль моей души\8562dfb1a3630c5c8033bbdd06a.jpg"/>
          <p:cNvPicPr>
            <a:picLocks noChangeAspect="1" noChangeArrowheads="1"/>
          </p:cNvPicPr>
          <p:nvPr/>
        </p:nvPicPr>
        <p:blipFill>
          <a:blip r:embed="rId2" cstate="print"/>
          <a:srcRect/>
          <a:stretch>
            <a:fillRect/>
          </a:stretch>
        </p:blipFill>
        <p:spPr bwMode="auto">
          <a:xfrm>
            <a:off x="571500" y="500063"/>
            <a:ext cx="7764463" cy="5357812"/>
          </a:xfrm>
          <a:prstGeom prst="rect">
            <a:avLst/>
          </a:prstGeom>
          <a:noFill/>
          <a:ln w="9525">
            <a:noFill/>
            <a:miter lim="800000"/>
            <a:headEnd/>
            <a:tailEnd/>
          </a:ln>
        </p:spPr>
      </p:pic>
      <p:pic>
        <p:nvPicPr>
          <p:cNvPr id="32771" name="Picture 2" descr="D:\Афганистан - ты боль моей души\022.jpg"/>
          <p:cNvPicPr>
            <a:picLocks noChangeAspect="1" noChangeArrowheads="1"/>
          </p:cNvPicPr>
          <p:nvPr/>
        </p:nvPicPr>
        <p:blipFill>
          <a:blip r:embed="rId3" cstate="print"/>
          <a:srcRect/>
          <a:stretch>
            <a:fillRect/>
          </a:stretch>
        </p:blipFill>
        <p:spPr bwMode="auto">
          <a:xfrm>
            <a:off x="5786438" y="4429125"/>
            <a:ext cx="3017837" cy="185261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Содержимое 2"/>
          <p:cNvSpPr>
            <a:spLocks noGrp="1"/>
          </p:cNvSpPr>
          <p:nvPr>
            <p:ph idx="1"/>
          </p:nvPr>
        </p:nvSpPr>
        <p:spPr>
          <a:xfrm>
            <a:off x="457200" y="428625"/>
            <a:ext cx="4114800" cy="5697538"/>
          </a:xfrm>
        </p:spPr>
        <p:txBody>
          <a:bodyPr/>
          <a:lstStyle/>
          <a:p>
            <a:r>
              <a:rPr lang="ru-RU" sz="1400" b="1" i="1" smtClean="0"/>
              <a:t>ЭКИПАЖ. </a:t>
            </a:r>
            <a:br>
              <a:rPr lang="ru-RU" sz="1400" b="1" i="1" smtClean="0"/>
            </a:br>
            <a:r>
              <a:rPr lang="ru-RU" sz="1400" b="1" i="1" smtClean="0"/>
              <a:t/>
            </a:r>
            <a:br>
              <a:rPr lang="ru-RU" sz="1400" b="1" i="1" smtClean="0"/>
            </a:br>
            <a:r>
              <a:rPr lang="ru-RU" sz="1400" b="1" i="1" smtClean="0"/>
              <a:t>До вывода остались только дни. </a:t>
            </a:r>
            <a:br>
              <a:rPr lang="ru-RU" sz="1400" b="1" i="1" smtClean="0"/>
            </a:br>
            <a:r>
              <a:rPr lang="ru-RU" sz="1400" b="1" i="1" smtClean="0"/>
              <a:t>Ещё немного, друг, и кончится война. </a:t>
            </a:r>
            <a:br>
              <a:rPr lang="ru-RU" sz="1400" b="1" i="1" smtClean="0"/>
            </a:br>
            <a:r>
              <a:rPr lang="ru-RU" sz="1400" b="1" i="1" smtClean="0"/>
              <a:t>Вы так мечтали там об этом, шурави, </a:t>
            </a:r>
            <a:br>
              <a:rPr lang="ru-RU" sz="1400" b="1" i="1" smtClean="0"/>
            </a:br>
            <a:r>
              <a:rPr lang="ru-RU" sz="1400" b="1" i="1" smtClean="0"/>
              <a:t>Но не дожили, всех взяла она. </a:t>
            </a:r>
            <a:br>
              <a:rPr lang="ru-RU" sz="1400" b="1" i="1" smtClean="0"/>
            </a:br>
            <a:r>
              <a:rPr lang="ru-RU" sz="1400" b="1" i="1" smtClean="0"/>
              <a:t/>
            </a:r>
            <a:br>
              <a:rPr lang="ru-RU" sz="1400" b="1" i="1" smtClean="0"/>
            </a:br>
            <a:r>
              <a:rPr lang="ru-RU" sz="1400" b="1" i="1" smtClean="0"/>
              <a:t>,,Вертушка,, вылетала в семь утра… </a:t>
            </a:r>
            <a:br>
              <a:rPr lang="ru-RU" sz="1400" b="1" i="1" smtClean="0"/>
            </a:br>
            <a:r>
              <a:rPr lang="ru-RU" sz="1400" b="1" i="1" smtClean="0"/>
              <a:t>Приказ получен - прикрывать колонну. </a:t>
            </a:r>
            <a:br>
              <a:rPr lang="ru-RU" sz="1400" b="1" i="1" smtClean="0"/>
            </a:br>
            <a:r>
              <a:rPr lang="ru-RU" sz="1400" b="1" i="1" smtClean="0"/>
              <a:t>Обычная работа, как всегда. </a:t>
            </a:r>
            <a:br>
              <a:rPr lang="ru-RU" sz="1400" b="1" i="1" smtClean="0"/>
            </a:br>
            <a:r>
              <a:rPr lang="ru-RU" sz="1400" b="1" i="1" smtClean="0"/>
              <a:t>И небо было ласковым, чуть сонным. </a:t>
            </a:r>
            <a:br>
              <a:rPr lang="ru-RU" sz="1400" b="1" i="1" smtClean="0"/>
            </a:br>
            <a:r>
              <a:rPr lang="ru-RU" sz="1400" b="1" i="1" smtClean="0"/>
              <a:t/>
            </a:r>
            <a:br>
              <a:rPr lang="ru-RU" sz="1400" b="1" i="1" smtClean="0"/>
            </a:br>
            <a:r>
              <a:rPr lang="ru-RU" sz="1400" b="1" i="1" smtClean="0"/>
              <a:t>Вращались лопасти, врезаясь в синеву, </a:t>
            </a:r>
            <a:br>
              <a:rPr lang="ru-RU" sz="1400" b="1" i="1" smtClean="0"/>
            </a:br>
            <a:r>
              <a:rPr lang="ru-RU" sz="1400" b="1" i="1" smtClean="0"/>
              <a:t>Хотя красот вы тех - не замечали. </a:t>
            </a:r>
            <a:br>
              <a:rPr lang="ru-RU" sz="1400" b="1" i="1" smtClean="0"/>
            </a:br>
            <a:r>
              <a:rPr lang="ru-RU" sz="1400" b="1" i="1" smtClean="0"/>
              <a:t>Бой завязался где - то там, внизу, </a:t>
            </a:r>
            <a:br>
              <a:rPr lang="ru-RU" sz="1400" b="1" i="1" smtClean="0"/>
            </a:br>
            <a:r>
              <a:rPr lang="ru-RU" sz="1400" b="1" i="1" smtClean="0"/>
              <a:t>В засаде ,,духи,, ту колонну ждали. </a:t>
            </a:r>
            <a:br>
              <a:rPr lang="ru-RU" sz="1400" b="1" i="1" smtClean="0"/>
            </a:br>
            <a:r>
              <a:rPr lang="ru-RU" sz="1400" b="1" i="1" smtClean="0"/>
              <a:t/>
            </a:r>
            <a:br>
              <a:rPr lang="ru-RU" sz="1400" b="1" i="1" smtClean="0"/>
            </a:br>
            <a:r>
              <a:rPr lang="ru-RU" sz="1400" b="1" i="1" smtClean="0"/>
              <a:t>На ,,боевом,, - вираж и разворот… </a:t>
            </a:r>
            <a:br>
              <a:rPr lang="ru-RU" sz="1400" b="1" i="1" smtClean="0"/>
            </a:br>
            <a:r>
              <a:rPr lang="ru-RU" sz="1400" b="1" i="1" smtClean="0"/>
              <a:t>Огнём своим хребты "восьмёрка" - гладит. </a:t>
            </a:r>
            <a:br>
              <a:rPr lang="ru-RU" sz="1400" b="1" i="1" smtClean="0"/>
            </a:br>
            <a:r>
              <a:rPr lang="ru-RU" sz="1400" b="1" i="1" smtClean="0"/>
              <a:t>Но тут - разрыв, и хвостовую балку рвёт, </a:t>
            </a:r>
            <a:br>
              <a:rPr lang="ru-RU" sz="1400" b="1" i="1" smtClean="0"/>
            </a:br>
            <a:r>
              <a:rPr lang="ru-RU" sz="1400" b="1" i="1" smtClean="0"/>
              <a:t>И, глядя в небо, сердце замирает. </a:t>
            </a:r>
            <a:br>
              <a:rPr lang="ru-RU" sz="1400" b="1" i="1" smtClean="0"/>
            </a:br>
            <a:r>
              <a:rPr lang="ru-RU" sz="1400" b="1" i="1" smtClean="0"/>
              <a:t/>
            </a:r>
            <a:br>
              <a:rPr lang="ru-RU" sz="1400" b="1" i="1" smtClean="0"/>
            </a:br>
            <a:r>
              <a:rPr lang="ru-RU" sz="1400" b="1" i="1" smtClean="0"/>
              <a:t>Машина крутится вокруг своей оси, </a:t>
            </a:r>
            <a:br>
              <a:rPr lang="ru-RU" sz="1400" b="1" i="1" smtClean="0"/>
            </a:br>
            <a:r>
              <a:rPr lang="ru-RU" sz="1400" b="1" i="1" smtClean="0"/>
              <a:t>Земля всё ближе, и летят в эфир слова: </a:t>
            </a:r>
            <a:br>
              <a:rPr lang="ru-RU" sz="1400" b="1" i="1" smtClean="0"/>
            </a:br>
            <a:r>
              <a:rPr lang="ru-RU" sz="1400" b="1" i="1" smtClean="0"/>
              <a:t>"Не забывайте нас, живите, мужики! </a:t>
            </a:r>
            <a:br>
              <a:rPr lang="ru-RU" sz="1400" b="1" i="1" smtClean="0"/>
            </a:br>
            <a:r>
              <a:rPr lang="ru-RU" sz="1400" b="1" i="1" smtClean="0"/>
              <a:t>За всех ребят, когда закончится война</a:t>
            </a:r>
            <a:endParaRPr lang="ru-RU" sz="1400" smtClean="0">
              <a:latin typeface="Times New Roman" pitchFamily="18" charset="0"/>
              <a:cs typeface="Times New Roman" pitchFamily="18" charset="0"/>
            </a:endParaRPr>
          </a:p>
        </p:txBody>
      </p:sp>
      <p:pic>
        <p:nvPicPr>
          <p:cNvPr id="33795" name="Picture 2" descr="D:\Афганистан - ты боль моей души\39770590_afganistan_1.jpg"/>
          <p:cNvPicPr>
            <a:picLocks noChangeAspect="1" noChangeArrowheads="1"/>
          </p:cNvPicPr>
          <p:nvPr/>
        </p:nvPicPr>
        <p:blipFill>
          <a:blip r:embed="rId2" cstate="print"/>
          <a:srcRect/>
          <a:stretch>
            <a:fillRect/>
          </a:stretch>
        </p:blipFill>
        <p:spPr bwMode="auto">
          <a:xfrm>
            <a:off x="4427538" y="1052513"/>
            <a:ext cx="4286250" cy="460851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Содержимое 2"/>
          <p:cNvSpPr>
            <a:spLocks noGrp="1"/>
          </p:cNvSpPr>
          <p:nvPr>
            <p:ph idx="1"/>
          </p:nvPr>
        </p:nvSpPr>
        <p:spPr>
          <a:xfrm>
            <a:off x="4500563" y="1600200"/>
            <a:ext cx="2571750" cy="4525963"/>
          </a:xfrm>
        </p:spPr>
        <p:txBody>
          <a:bodyPr/>
          <a:lstStyle/>
          <a:p>
            <a:r>
              <a:rPr lang="ru-RU" sz="1200" b="1" i="1" dirty="0" smtClean="0"/>
              <a:t>МОЛИТВА. </a:t>
            </a:r>
            <a:br>
              <a:rPr lang="ru-RU" sz="1200" b="1" i="1" dirty="0" smtClean="0"/>
            </a:br>
            <a:r>
              <a:rPr lang="ru-RU" sz="1200" b="1" i="1" dirty="0" smtClean="0"/>
              <a:t/>
            </a:r>
            <a:br>
              <a:rPr lang="ru-RU" sz="1200" b="1" i="1" dirty="0" smtClean="0"/>
            </a:br>
            <a:r>
              <a:rPr lang="ru-RU" sz="1200" b="1" i="1" dirty="0" smtClean="0"/>
              <a:t>И опять плачут свечи, </a:t>
            </a:r>
            <a:br>
              <a:rPr lang="ru-RU" sz="1200" b="1" i="1" dirty="0" smtClean="0"/>
            </a:br>
            <a:r>
              <a:rPr lang="ru-RU" sz="1200" b="1" i="1" dirty="0" smtClean="0"/>
              <a:t>Из воска льётся слеза... </a:t>
            </a:r>
            <a:br>
              <a:rPr lang="ru-RU" sz="1200" b="1" i="1" dirty="0" smtClean="0"/>
            </a:br>
            <a:r>
              <a:rPr lang="ru-RU" sz="1200" b="1" i="1" dirty="0" smtClean="0"/>
              <a:t>Опускаются плечи </a:t>
            </a:r>
            <a:br>
              <a:rPr lang="ru-RU" sz="1200" b="1" i="1" dirty="0" smtClean="0"/>
            </a:br>
            <a:r>
              <a:rPr lang="ru-RU" sz="1200" b="1" i="1" dirty="0" smtClean="0"/>
              <a:t>И устала душа. </a:t>
            </a:r>
            <a:br>
              <a:rPr lang="ru-RU" sz="1200" b="1" i="1" dirty="0" smtClean="0"/>
            </a:br>
            <a:r>
              <a:rPr lang="ru-RU" sz="1200" b="1" i="1" dirty="0" smtClean="0"/>
              <a:t>Я молюсь днём и ночью </a:t>
            </a:r>
            <a:br>
              <a:rPr lang="ru-RU" sz="1200" b="1" i="1" dirty="0" smtClean="0"/>
            </a:br>
            <a:r>
              <a:rPr lang="ru-RU" sz="1200" b="1" i="1" dirty="0" smtClean="0"/>
              <a:t>Неумелой рукой, </a:t>
            </a:r>
            <a:br>
              <a:rPr lang="ru-RU" sz="1200" b="1" i="1" dirty="0" smtClean="0"/>
            </a:br>
            <a:r>
              <a:rPr lang="ru-RU" sz="1200" b="1" i="1" dirty="0" smtClean="0"/>
              <a:t>Чтобы Бог дал вам силы </a:t>
            </a:r>
            <a:br>
              <a:rPr lang="ru-RU" sz="1200" b="1" i="1" dirty="0" smtClean="0"/>
            </a:br>
            <a:r>
              <a:rPr lang="ru-RU" sz="1200" b="1" i="1" dirty="0" smtClean="0"/>
              <a:t>Всем вернуться домой. </a:t>
            </a:r>
            <a:br>
              <a:rPr lang="ru-RU" sz="1200" b="1" i="1" dirty="0" smtClean="0"/>
            </a:br>
            <a:r>
              <a:rPr lang="ru-RU" sz="1200" b="1" i="1" dirty="0" smtClean="0"/>
              <a:t>Может, эта молитва, </a:t>
            </a:r>
            <a:br>
              <a:rPr lang="ru-RU" sz="1200" b="1" i="1" dirty="0" smtClean="0"/>
            </a:br>
            <a:r>
              <a:rPr lang="ru-RU" sz="1200" b="1" i="1" dirty="0" smtClean="0"/>
              <a:t>Что родилась в душе, </a:t>
            </a:r>
            <a:br>
              <a:rPr lang="ru-RU" sz="1200" b="1" i="1" dirty="0" smtClean="0"/>
            </a:br>
            <a:r>
              <a:rPr lang="ru-RU" sz="1200" b="1" i="1" dirty="0" smtClean="0"/>
              <a:t>Белой птицей взметнётся </a:t>
            </a:r>
            <a:br>
              <a:rPr lang="ru-RU" sz="1200" b="1" i="1" dirty="0" smtClean="0"/>
            </a:br>
            <a:r>
              <a:rPr lang="ru-RU" sz="1200" b="1" i="1" dirty="0" smtClean="0"/>
              <a:t>К облакам в синеве. </a:t>
            </a:r>
            <a:br>
              <a:rPr lang="ru-RU" sz="1200" b="1" i="1" dirty="0" smtClean="0"/>
            </a:br>
            <a:r>
              <a:rPr lang="ru-RU" sz="1200" b="1" i="1" dirty="0" smtClean="0"/>
              <a:t>И услышит Господь наш </a:t>
            </a:r>
            <a:br>
              <a:rPr lang="ru-RU" sz="1200" b="1" i="1" dirty="0" smtClean="0"/>
            </a:br>
            <a:r>
              <a:rPr lang="ru-RU" sz="1200" b="1" i="1" dirty="0" smtClean="0"/>
              <a:t>Те простые слова, </a:t>
            </a:r>
            <a:br>
              <a:rPr lang="ru-RU" sz="1200" b="1" i="1" dirty="0" smtClean="0"/>
            </a:br>
            <a:r>
              <a:rPr lang="ru-RU" sz="1200" b="1" i="1" dirty="0" smtClean="0"/>
              <a:t>И вернутся родные </a:t>
            </a:r>
            <a:br>
              <a:rPr lang="ru-RU" sz="1200" b="1" i="1" dirty="0" smtClean="0"/>
            </a:br>
            <a:r>
              <a:rPr lang="ru-RU" sz="1200" b="1" i="1" dirty="0" smtClean="0"/>
              <a:t>С той войны навсегда. </a:t>
            </a:r>
            <a:br>
              <a:rPr lang="ru-RU" sz="1200" b="1" i="1" dirty="0" smtClean="0"/>
            </a:br>
            <a:r>
              <a:rPr lang="ru-RU" sz="1200" b="1" i="1" dirty="0" smtClean="0"/>
              <a:t>В сердце тонкие нити - </a:t>
            </a:r>
            <a:br>
              <a:rPr lang="ru-RU" sz="1200" b="1" i="1" dirty="0" smtClean="0"/>
            </a:br>
            <a:r>
              <a:rPr lang="ru-RU" sz="1200" b="1" i="1" dirty="0" smtClean="0"/>
              <a:t>Между мной и тобой. </a:t>
            </a:r>
            <a:br>
              <a:rPr lang="ru-RU" sz="1200" b="1" i="1" dirty="0" smtClean="0"/>
            </a:br>
            <a:r>
              <a:rPr lang="ru-RU" sz="1200" b="1" i="1" dirty="0" smtClean="0"/>
              <a:t>Возвращайся, мой милый, </a:t>
            </a:r>
            <a:br>
              <a:rPr lang="ru-RU" sz="1200" b="1" i="1" dirty="0" smtClean="0"/>
            </a:br>
            <a:r>
              <a:rPr lang="ru-RU" sz="1200" b="1" i="1" dirty="0" smtClean="0"/>
              <a:t>Возвращайся живой! </a:t>
            </a:r>
            <a:endParaRPr lang="ru-RU" sz="1200" dirty="0" smtClean="0">
              <a:latin typeface="Times New Roman" pitchFamily="18" charset="0"/>
              <a:cs typeface="Times New Roman" pitchFamily="18" charset="0"/>
            </a:endParaRPr>
          </a:p>
        </p:txBody>
      </p:sp>
      <p:pic>
        <p:nvPicPr>
          <p:cNvPr id="34819" name="Picture 2" descr="D:\Афганистан - ты боль моей души\afgan.jpg"/>
          <p:cNvPicPr>
            <a:picLocks noChangeAspect="1" noChangeArrowheads="1"/>
          </p:cNvPicPr>
          <p:nvPr/>
        </p:nvPicPr>
        <p:blipFill>
          <a:blip r:embed="rId2" cstate="print"/>
          <a:srcRect/>
          <a:stretch>
            <a:fillRect/>
          </a:stretch>
        </p:blipFill>
        <p:spPr bwMode="auto">
          <a:xfrm>
            <a:off x="1071563" y="2571750"/>
            <a:ext cx="2714625" cy="3836988"/>
          </a:xfrm>
          <a:prstGeom prst="rect">
            <a:avLst/>
          </a:prstGeom>
          <a:noFill/>
          <a:ln w="9525">
            <a:noFill/>
            <a:miter lim="800000"/>
            <a:headEnd/>
            <a:tailEnd/>
          </a:ln>
        </p:spPr>
      </p:pic>
      <p:pic>
        <p:nvPicPr>
          <p:cNvPr id="34820" name="Picture 3" descr="D:\Афганистан - ты боль моей души\002.jpg"/>
          <p:cNvPicPr>
            <a:picLocks noChangeAspect="1" noChangeArrowheads="1"/>
          </p:cNvPicPr>
          <p:nvPr/>
        </p:nvPicPr>
        <p:blipFill>
          <a:blip r:embed="rId3" cstate="print"/>
          <a:srcRect/>
          <a:stretch>
            <a:fillRect/>
          </a:stretch>
        </p:blipFill>
        <p:spPr bwMode="auto">
          <a:xfrm>
            <a:off x="6786563" y="714375"/>
            <a:ext cx="1762125" cy="1189038"/>
          </a:xfrm>
          <a:prstGeom prst="rect">
            <a:avLst/>
          </a:prstGeom>
          <a:noFill/>
          <a:ln w="9525">
            <a:noFill/>
            <a:miter lim="800000"/>
            <a:headEnd/>
            <a:tailEnd/>
          </a:ln>
        </p:spPr>
      </p:pic>
      <p:pic>
        <p:nvPicPr>
          <p:cNvPr id="34821" name="Рисунок 41" descr="Советские войска покидают Афганистан. 15 февраля 1989г"/>
          <p:cNvPicPr>
            <a:picLocks noChangeAspect="1" noChangeArrowheads="1"/>
          </p:cNvPicPr>
          <p:nvPr/>
        </p:nvPicPr>
        <p:blipFill>
          <a:blip r:embed="rId4" cstate="print"/>
          <a:srcRect/>
          <a:stretch>
            <a:fillRect/>
          </a:stretch>
        </p:blipFill>
        <p:spPr bwMode="auto">
          <a:xfrm>
            <a:off x="928688" y="500063"/>
            <a:ext cx="2833687" cy="18573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Содержимое 2"/>
          <p:cNvSpPr>
            <a:spLocks noGrp="1"/>
          </p:cNvSpPr>
          <p:nvPr>
            <p:ph idx="1"/>
          </p:nvPr>
        </p:nvSpPr>
        <p:spPr>
          <a:xfrm>
            <a:off x="457200" y="142875"/>
            <a:ext cx="3757613" cy="5983288"/>
          </a:xfrm>
        </p:spPr>
        <p:txBody>
          <a:bodyPr/>
          <a:lstStyle/>
          <a:p>
            <a:endParaRPr lang="ru-RU" sz="1200" b="1" smtClean="0"/>
          </a:p>
          <a:p>
            <a:r>
              <a:rPr lang="ru-RU" sz="1200" b="1" smtClean="0"/>
              <a:t>БАЛЛАДА О СОЛДАТЕ. </a:t>
            </a:r>
            <a:br>
              <a:rPr lang="ru-RU" sz="1200" b="1" smtClean="0"/>
            </a:br>
            <a:r>
              <a:rPr lang="ru-RU" sz="1200" b="1" smtClean="0"/>
              <a:t>                                                      А. Чикунов. </a:t>
            </a:r>
            <a:br>
              <a:rPr lang="ru-RU" sz="1200" b="1" smtClean="0"/>
            </a:br>
            <a:r>
              <a:rPr lang="ru-RU" sz="1200" b="1" smtClean="0"/>
              <a:t>Не забудем тех, кто нам дороги. </a:t>
            </a:r>
            <a:br>
              <a:rPr lang="ru-RU" sz="1200" b="1" smtClean="0"/>
            </a:br>
            <a:r>
              <a:rPr lang="ru-RU" sz="1200" b="1" smtClean="0"/>
              <a:t>На чужой земле, но в России </a:t>
            </a:r>
            <a:br>
              <a:rPr lang="ru-RU" sz="1200" b="1" smtClean="0"/>
            </a:br>
            <a:r>
              <a:rPr lang="ru-RU" sz="1200" b="1" smtClean="0"/>
              <a:t>На асфальте разбитого города </a:t>
            </a:r>
            <a:br>
              <a:rPr lang="ru-RU" sz="1200" b="1" smtClean="0"/>
            </a:br>
            <a:r>
              <a:rPr lang="ru-RU" sz="1200" b="1" smtClean="0"/>
              <a:t>Умирал солдат за Россию. </a:t>
            </a:r>
            <a:br>
              <a:rPr lang="ru-RU" sz="1200" b="1" smtClean="0"/>
            </a:br>
            <a:r>
              <a:rPr lang="ru-RU" sz="1200" b="1" smtClean="0"/>
              <a:t>«Не убит я, я ранен, я знаю. </a:t>
            </a:r>
            <a:br>
              <a:rPr lang="ru-RU" sz="1200" b="1" smtClean="0"/>
            </a:br>
            <a:r>
              <a:rPr lang="ru-RU" sz="1200" b="1" smtClean="0"/>
              <a:t>Я живой! На меня посмотрите»- </a:t>
            </a:r>
            <a:br>
              <a:rPr lang="ru-RU" sz="1200" b="1" smtClean="0"/>
            </a:br>
            <a:r>
              <a:rPr lang="ru-RU" sz="1200" b="1" smtClean="0"/>
              <a:t>Прокричал солдат, умирая, - </a:t>
            </a:r>
            <a:br>
              <a:rPr lang="ru-RU" sz="1200" b="1" smtClean="0"/>
            </a:br>
            <a:r>
              <a:rPr lang="ru-RU" sz="1200" b="1" smtClean="0"/>
              <a:t>«Только маме не говорите». </a:t>
            </a:r>
            <a:br>
              <a:rPr lang="ru-RU" sz="1200" b="1" smtClean="0"/>
            </a:br>
            <a:r>
              <a:rPr lang="ru-RU" sz="1200" b="1" smtClean="0"/>
              <a:t/>
            </a:r>
            <a:br>
              <a:rPr lang="ru-RU" sz="1200" b="1" smtClean="0"/>
            </a:br>
            <a:r>
              <a:rPr lang="ru-RU" sz="1200" b="1" smtClean="0"/>
              <a:t>А, зачем их туда посылают, </a:t>
            </a:r>
            <a:br>
              <a:rPr lang="ru-RU" sz="1200" b="1" smtClean="0"/>
            </a:br>
            <a:r>
              <a:rPr lang="ru-RU" sz="1200" b="1" smtClean="0"/>
              <a:t>Матерей-то опять не спросили. </a:t>
            </a:r>
            <a:br>
              <a:rPr lang="ru-RU" sz="1200" b="1" smtClean="0"/>
            </a:br>
            <a:r>
              <a:rPr lang="ru-RU" sz="1200" b="1" smtClean="0"/>
              <a:t>Почему вас всегда убивают </a:t>
            </a:r>
            <a:br>
              <a:rPr lang="ru-RU" sz="1200" b="1" smtClean="0"/>
            </a:br>
            <a:r>
              <a:rPr lang="ru-RU" sz="1200" b="1" smtClean="0"/>
              <a:t>Самых лучших и самых красивых ? </a:t>
            </a:r>
            <a:br>
              <a:rPr lang="ru-RU" sz="1200" b="1" smtClean="0"/>
            </a:br>
            <a:r>
              <a:rPr lang="ru-RU" sz="1200" b="1" smtClean="0"/>
              <a:t>Только зла в душе не носили бы. </a:t>
            </a:r>
            <a:br>
              <a:rPr lang="ru-RU" sz="1200" b="1" smtClean="0"/>
            </a:br>
            <a:r>
              <a:rPr lang="ru-RU" sz="1200" b="1" smtClean="0"/>
              <a:t>Генералы - они тоже разные, </a:t>
            </a:r>
            <a:br>
              <a:rPr lang="ru-RU" sz="1200" b="1" smtClean="0"/>
            </a:br>
            <a:r>
              <a:rPr lang="ru-RU" sz="1200" b="1" smtClean="0"/>
              <a:t>Кто в окопах с бойцами – красивые. </a:t>
            </a:r>
            <a:br>
              <a:rPr lang="ru-RU" sz="1200" b="1" smtClean="0"/>
            </a:br>
            <a:r>
              <a:rPr lang="ru-RU" sz="1200" b="1" smtClean="0"/>
              <a:t>В кабинетах – те безобразные. </a:t>
            </a:r>
            <a:br>
              <a:rPr lang="ru-RU" sz="1200" b="1" smtClean="0"/>
            </a:br>
            <a:r>
              <a:rPr lang="ru-RU" sz="1200" b="1" smtClean="0"/>
              <a:t/>
            </a:r>
            <a:br>
              <a:rPr lang="ru-RU" sz="1200" b="1" smtClean="0"/>
            </a:br>
            <a:r>
              <a:rPr lang="ru-RU" sz="1200" b="1" smtClean="0"/>
              <a:t>Ваши судьбы война протаранила </a:t>
            </a:r>
            <a:br>
              <a:rPr lang="ru-RU" sz="1200" b="1" smtClean="0"/>
            </a:br>
            <a:r>
              <a:rPr lang="ru-RU" sz="1200" b="1" smtClean="0"/>
              <a:t>Ваши матери с вами под пулями. </a:t>
            </a:r>
            <a:br>
              <a:rPr lang="ru-RU" sz="1200" b="1" smtClean="0"/>
            </a:br>
            <a:r>
              <a:rPr lang="ru-RU" sz="1200" b="1" smtClean="0"/>
              <a:t>Поколение ваше израненное. </a:t>
            </a:r>
            <a:br>
              <a:rPr lang="ru-RU" sz="1200" b="1" smtClean="0"/>
            </a:br>
            <a:r>
              <a:rPr lang="ru-RU" sz="1200" b="1" smtClean="0"/>
              <a:t>Не сломали бы вас, не согнули бы!.. </a:t>
            </a:r>
            <a:br>
              <a:rPr lang="ru-RU" sz="1200" b="1" smtClean="0"/>
            </a:br>
            <a:r>
              <a:rPr lang="ru-RU" sz="1200" b="1" smtClean="0"/>
              <a:t>А глаза у него застывают. </a:t>
            </a:r>
            <a:br>
              <a:rPr lang="ru-RU" sz="1200" b="1" smtClean="0"/>
            </a:br>
            <a:r>
              <a:rPr lang="ru-RU" sz="1200" b="1" smtClean="0"/>
              <a:t>«Братцы, бога за меня помолите!» – </a:t>
            </a:r>
            <a:br>
              <a:rPr lang="ru-RU" sz="1200" b="1" smtClean="0"/>
            </a:br>
            <a:r>
              <a:rPr lang="ru-RU" sz="1200" b="1" smtClean="0"/>
              <a:t>Прошептал солдат, умирая. </a:t>
            </a:r>
            <a:br>
              <a:rPr lang="ru-RU" sz="1200" b="1" smtClean="0"/>
            </a:br>
            <a:r>
              <a:rPr lang="ru-RU" sz="1200" b="1" smtClean="0"/>
              <a:t>«Только маме не говорите». </a:t>
            </a:r>
            <a:br>
              <a:rPr lang="ru-RU" sz="1200" b="1" smtClean="0"/>
            </a:br>
            <a:r>
              <a:rPr lang="ru-RU" sz="1200" b="1" smtClean="0"/>
              <a:t>Прошептал солдат, умирая, </a:t>
            </a:r>
            <a:br>
              <a:rPr lang="ru-RU" sz="1200" b="1" smtClean="0"/>
            </a:br>
            <a:r>
              <a:rPr lang="ru-RU" sz="1200" b="1" smtClean="0"/>
              <a:t>«Только маме не говорите»… </a:t>
            </a:r>
            <a:br>
              <a:rPr lang="ru-RU" sz="1200" b="1" smtClean="0"/>
            </a:br>
            <a:r>
              <a:rPr lang="ru-RU" sz="1200" b="1" smtClean="0"/>
              <a:t/>
            </a:r>
            <a:br>
              <a:rPr lang="ru-RU" sz="1200" b="1" smtClean="0"/>
            </a:br>
            <a:endParaRPr lang="ru-RU" sz="1200" smtClean="0">
              <a:latin typeface="Times New Roman" pitchFamily="18" charset="0"/>
              <a:cs typeface="Times New Roman" pitchFamily="18" charset="0"/>
            </a:endParaRPr>
          </a:p>
        </p:txBody>
      </p:sp>
      <p:pic>
        <p:nvPicPr>
          <p:cNvPr id="35843" name="Picture 4" descr="однополчане"/>
          <p:cNvPicPr>
            <a:picLocks noChangeAspect="1" noChangeArrowheads="1"/>
          </p:cNvPicPr>
          <p:nvPr/>
        </p:nvPicPr>
        <p:blipFill>
          <a:blip r:embed="rId2" cstate="print"/>
          <a:srcRect/>
          <a:stretch>
            <a:fillRect/>
          </a:stretch>
        </p:blipFill>
        <p:spPr bwMode="auto">
          <a:xfrm>
            <a:off x="3643313" y="1357313"/>
            <a:ext cx="5072062" cy="381793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Афганистан - ты боль моей души\afgan-medal.jpg"/>
          <p:cNvPicPr>
            <a:picLocks noChangeAspect="1" noChangeArrowheads="1"/>
          </p:cNvPicPr>
          <p:nvPr/>
        </p:nvPicPr>
        <p:blipFill>
          <a:blip r:embed="rId2" cstate="print"/>
          <a:srcRect/>
          <a:stretch>
            <a:fillRect/>
          </a:stretch>
        </p:blipFill>
        <p:spPr bwMode="auto">
          <a:xfrm>
            <a:off x="785813" y="1214438"/>
            <a:ext cx="2081212" cy="2525712"/>
          </a:xfrm>
          <a:prstGeom prst="rect">
            <a:avLst/>
          </a:prstGeom>
          <a:noFill/>
          <a:ln w="9525">
            <a:noFill/>
            <a:miter lim="800000"/>
            <a:headEnd/>
            <a:tailEnd/>
          </a:ln>
        </p:spPr>
      </p:pic>
      <p:pic>
        <p:nvPicPr>
          <p:cNvPr id="36867" name="Picture 3" descr="D:\Афганистан - ты боль моей души\p18068.jpg"/>
          <p:cNvPicPr>
            <a:picLocks noChangeAspect="1" noChangeArrowheads="1"/>
          </p:cNvPicPr>
          <p:nvPr/>
        </p:nvPicPr>
        <p:blipFill>
          <a:blip r:embed="rId3" cstate="print"/>
          <a:srcRect/>
          <a:stretch>
            <a:fillRect/>
          </a:stretch>
        </p:blipFill>
        <p:spPr bwMode="auto">
          <a:xfrm>
            <a:off x="642938" y="4714875"/>
            <a:ext cx="1666875" cy="1323975"/>
          </a:xfrm>
          <a:prstGeom prst="rect">
            <a:avLst/>
          </a:prstGeom>
          <a:noFill/>
          <a:ln w="9525">
            <a:noFill/>
            <a:miter lim="800000"/>
            <a:headEnd/>
            <a:tailEnd/>
          </a:ln>
        </p:spPr>
      </p:pic>
      <p:pic>
        <p:nvPicPr>
          <p:cNvPr id="36868" name="Picture 4" descr="D:\Афганистан - ты боль моей души\1.jpg"/>
          <p:cNvPicPr>
            <a:picLocks noChangeAspect="1" noChangeArrowheads="1"/>
          </p:cNvPicPr>
          <p:nvPr/>
        </p:nvPicPr>
        <p:blipFill>
          <a:blip r:embed="rId4" cstate="print"/>
          <a:srcRect/>
          <a:stretch>
            <a:fillRect/>
          </a:stretch>
        </p:blipFill>
        <p:spPr bwMode="auto">
          <a:xfrm>
            <a:off x="3500438" y="428625"/>
            <a:ext cx="2381250" cy="2343150"/>
          </a:xfrm>
          <a:prstGeom prst="rect">
            <a:avLst/>
          </a:prstGeom>
          <a:noFill/>
          <a:ln w="9525">
            <a:noFill/>
            <a:miter lim="800000"/>
            <a:headEnd/>
            <a:tailEnd/>
          </a:ln>
        </p:spPr>
      </p:pic>
      <p:pic>
        <p:nvPicPr>
          <p:cNvPr id="36869" name="Picture 5" descr="D:\Афганистан - ты боль моей души\veo.jpg"/>
          <p:cNvPicPr>
            <a:picLocks noChangeAspect="1" noChangeArrowheads="1"/>
          </p:cNvPicPr>
          <p:nvPr/>
        </p:nvPicPr>
        <p:blipFill>
          <a:blip r:embed="rId5" cstate="print"/>
          <a:srcRect/>
          <a:stretch>
            <a:fillRect/>
          </a:stretch>
        </p:blipFill>
        <p:spPr bwMode="auto">
          <a:xfrm>
            <a:off x="2643188" y="4429125"/>
            <a:ext cx="1928812" cy="1928813"/>
          </a:xfrm>
          <a:prstGeom prst="rect">
            <a:avLst/>
          </a:prstGeom>
          <a:noFill/>
          <a:ln w="9525">
            <a:noFill/>
            <a:miter lim="800000"/>
            <a:headEnd/>
            <a:tailEnd/>
          </a:ln>
        </p:spPr>
      </p:pic>
      <p:pic>
        <p:nvPicPr>
          <p:cNvPr id="36870" name="Picture 6" descr="D:\Афганистан - ты боль моей души\voz.jpg"/>
          <p:cNvPicPr>
            <a:picLocks noChangeAspect="1" noChangeArrowheads="1"/>
          </p:cNvPicPr>
          <p:nvPr/>
        </p:nvPicPr>
        <p:blipFill>
          <a:blip r:embed="rId6" cstate="print"/>
          <a:srcRect/>
          <a:stretch>
            <a:fillRect/>
          </a:stretch>
        </p:blipFill>
        <p:spPr bwMode="auto">
          <a:xfrm>
            <a:off x="4929188" y="4286250"/>
            <a:ext cx="3214687" cy="2128838"/>
          </a:xfrm>
          <a:prstGeom prst="rect">
            <a:avLst/>
          </a:prstGeom>
          <a:noFill/>
          <a:ln w="9525">
            <a:noFill/>
            <a:miter lim="800000"/>
            <a:headEnd/>
            <a:tailEnd/>
          </a:ln>
        </p:spPr>
      </p:pic>
      <p:pic>
        <p:nvPicPr>
          <p:cNvPr id="36871" name="Picture 7" descr="250px-RedArmyEKT">
            <a:hlinkClick r:id="rId7"/>
          </p:cNvPr>
          <p:cNvPicPr>
            <a:picLocks noChangeAspect="1" noChangeArrowheads="1"/>
          </p:cNvPicPr>
          <p:nvPr/>
        </p:nvPicPr>
        <p:blipFill>
          <a:blip r:embed="rId8" cstate="print"/>
          <a:srcRect/>
          <a:stretch>
            <a:fillRect/>
          </a:stretch>
        </p:blipFill>
        <p:spPr bwMode="auto">
          <a:xfrm>
            <a:off x="6215063" y="785813"/>
            <a:ext cx="2374900" cy="31654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D:\Афганистан - ты боль моей души\59.jpg"/>
          <p:cNvPicPr>
            <a:picLocks noChangeAspect="1" noChangeArrowheads="1"/>
          </p:cNvPicPr>
          <p:nvPr/>
        </p:nvPicPr>
        <p:blipFill>
          <a:blip r:embed="rId2" cstate="print"/>
          <a:srcRect/>
          <a:stretch>
            <a:fillRect/>
          </a:stretch>
        </p:blipFill>
        <p:spPr bwMode="auto">
          <a:xfrm>
            <a:off x="762000" y="890588"/>
            <a:ext cx="7620000" cy="50768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Содержимое 2"/>
          <p:cNvSpPr>
            <a:spLocks noGrp="1"/>
          </p:cNvSpPr>
          <p:nvPr>
            <p:ph sz="half" idx="1"/>
          </p:nvPr>
        </p:nvSpPr>
        <p:spPr>
          <a:xfrm>
            <a:off x="457200" y="642938"/>
            <a:ext cx="4038600" cy="5483225"/>
          </a:xfrm>
        </p:spPr>
        <p:txBody>
          <a:bodyPr/>
          <a:lstStyle/>
          <a:p>
            <a:endParaRPr lang="ru-RU" sz="1400" b="1" i="1" smtClean="0"/>
          </a:p>
          <a:p>
            <a:r>
              <a:rPr lang="ru-RU" sz="1400" b="1" i="1" smtClean="0"/>
              <a:t>За наградами мы не гонялись </a:t>
            </a:r>
            <a:br>
              <a:rPr lang="ru-RU" sz="1400" b="1" i="1" smtClean="0"/>
            </a:br>
            <a:r>
              <a:rPr lang="ru-RU" sz="1400" b="1" i="1" smtClean="0"/>
              <a:t>Просто делали то, что могли. </a:t>
            </a:r>
            <a:br>
              <a:rPr lang="ru-RU" sz="1400" b="1" i="1" smtClean="0"/>
            </a:br>
            <a:r>
              <a:rPr lang="ru-RU" sz="1400" b="1" i="1" smtClean="0"/>
              <a:t>Мы с душманами яростно дрались </a:t>
            </a:r>
            <a:br>
              <a:rPr lang="ru-RU" sz="1400" b="1" i="1" smtClean="0"/>
            </a:br>
            <a:r>
              <a:rPr lang="ru-RU" sz="1400" b="1" i="1" smtClean="0"/>
              <a:t>За свободу афганской земли. </a:t>
            </a:r>
            <a:br>
              <a:rPr lang="ru-RU" sz="1400" b="1" i="1" smtClean="0"/>
            </a:br>
            <a:r>
              <a:rPr lang="ru-RU" sz="1400" b="1" i="1" smtClean="0"/>
              <a:t/>
            </a:r>
            <a:br>
              <a:rPr lang="ru-RU" sz="1400" b="1" i="1" smtClean="0"/>
            </a:br>
            <a:r>
              <a:rPr lang="ru-RU" sz="1400" b="1" i="1" smtClean="0"/>
              <a:t>Не забыть фронтовые нам будни, </a:t>
            </a:r>
            <a:br>
              <a:rPr lang="ru-RU" sz="1400" b="1" i="1" smtClean="0"/>
            </a:br>
            <a:r>
              <a:rPr lang="ru-RU" sz="1400" b="1" i="1" smtClean="0"/>
              <a:t>Марш-броски и засады в горах. </a:t>
            </a:r>
            <a:br>
              <a:rPr lang="ru-RU" sz="1400" b="1" i="1" smtClean="0"/>
            </a:br>
            <a:r>
              <a:rPr lang="ru-RU" sz="1400" b="1" i="1" smtClean="0"/>
              <a:t>И палящее солнце к полудню, </a:t>
            </a:r>
            <a:br>
              <a:rPr lang="ru-RU" sz="1400" b="1" i="1" smtClean="0"/>
            </a:br>
            <a:r>
              <a:rPr lang="ru-RU" sz="1400" b="1" i="1" smtClean="0"/>
              <a:t>И скрипящий песок на зубах. </a:t>
            </a:r>
            <a:br>
              <a:rPr lang="ru-RU" sz="1400" b="1" i="1" smtClean="0"/>
            </a:br>
            <a:r>
              <a:rPr lang="ru-RU" sz="1400" b="1" i="1" smtClean="0"/>
              <a:t/>
            </a:r>
            <a:br>
              <a:rPr lang="ru-RU" sz="1400" b="1" i="1" smtClean="0"/>
            </a:br>
            <a:r>
              <a:rPr lang="ru-RU" sz="1400" b="1" i="1" smtClean="0"/>
              <a:t>А когда возвратились обратно, </a:t>
            </a:r>
            <a:br>
              <a:rPr lang="ru-RU" sz="1400" b="1" i="1" smtClean="0"/>
            </a:br>
            <a:r>
              <a:rPr lang="ru-RU" sz="1400" b="1" i="1" smtClean="0"/>
              <a:t>На российской родимой земле </a:t>
            </a:r>
            <a:br>
              <a:rPr lang="ru-RU" sz="1400" b="1" i="1" smtClean="0"/>
            </a:br>
            <a:r>
              <a:rPr lang="ru-RU" sz="1400" b="1" i="1" smtClean="0"/>
              <a:t>Поминали друзей многократно, </a:t>
            </a:r>
            <a:br>
              <a:rPr lang="ru-RU" sz="1400" b="1" i="1" smtClean="0"/>
            </a:br>
            <a:r>
              <a:rPr lang="ru-RU" sz="1400" b="1" i="1" smtClean="0"/>
              <a:t>Что погибли на этой войне. </a:t>
            </a:r>
            <a:br>
              <a:rPr lang="ru-RU" sz="1400" b="1" i="1" smtClean="0"/>
            </a:br>
            <a:r>
              <a:rPr lang="ru-RU" sz="1400" b="1" i="1" smtClean="0"/>
              <a:t/>
            </a:r>
            <a:br>
              <a:rPr lang="ru-RU" sz="1400" b="1" i="1" smtClean="0"/>
            </a:br>
            <a:r>
              <a:rPr lang="ru-RU" sz="1400" b="1" i="1" smtClean="0"/>
              <a:t>До сих пор ноют раны средь ночи, </a:t>
            </a:r>
            <a:br>
              <a:rPr lang="ru-RU" sz="1400" b="1" i="1" smtClean="0"/>
            </a:br>
            <a:r>
              <a:rPr lang="ru-RU" sz="1400" b="1" i="1" smtClean="0"/>
              <a:t>И скупая мужская слеза </a:t>
            </a:r>
            <a:br>
              <a:rPr lang="ru-RU" sz="1400" b="1" i="1" smtClean="0"/>
            </a:br>
            <a:r>
              <a:rPr lang="ru-RU" sz="1400" b="1" i="1" smtClean="0"/>
              <a:t>Застилает усталые очи - </a:t>
            </a:r>
            <a:br>
              <a:rPr lang="ru-RU" sz="1400" b="1" i="1" smtClean="0"/>
            </a:br>
            <a:r>
              <a:rPr lang="ru-RU" sz="1400" b="1" i="1" smtClean="0"/>
              <a:t>Что ж ты сделала с нами, война</a:t>
            </a:r>
            <a:endParaRPr lang="ru-RU" sz="1400" smtClean="0">
              <a:latin typeface="Times New Roman" pitchFamily="18" charset="0"/>
              <a:cs typeface="Times New Roman" pitchFamily="18" charset="0"/>
            </a:endParaRPr>
          </a:p>
        </p:txBody>
      </p:sp>
      <p:pic>
        <p:nvPicPr>
          <p:cNvPr id="38915" name="Picture 2" descr="D:\Афганистан - ты боль моей души\trof.jpg"/>
          <p:cNvPicPr>
            <a:picLocks noChangeAspect="1" noChangeArrowheads="1"/>
          </p:cNvPicPr>
          <p:nvPr/>
        </p:nvPicPr>
        <p:blipFill>
          <a:blip r:embed="rId2" cstate="print"/>
          <a:srcRect/>
          <a:stretch>
            <a:fillRect/>
          </a:stretch>
        </p:blipFill>
        <p:spPr bwMode="auto">
          <a:xfrm>
            <a:off x="4500563" y="1571625"/>
            <a:ext cx="4286250" cy="32766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Содержимое 2"/>
          <p:cNvSpPr>
            <a:spLocks noGrp="1"/>
          </p:cNvSpPr>
          <p:nvPr>
            <p:ph idx="1"/>
          </p:nvPr>
        </p:nvSpPr>
        <p:spPr>
          <a:xfrm>
            <a:off x="457200" y="357188"/>
            <a:ext cx="2971800" cy="5768975"/>
          </a:xfrm>
        </p:spPr>
        <p:txBody>
          <a:bodyPr/>
          <a:lstStyle/>
          <a:p>
            <a:r>
              <a:rPr lang="ru-RU" sz="1400" b="1" i="1" smtClean="0"/>
              <a:t>ВАСИЛЬКИ. </a:t>
            </a:r>
            <a:br>
              <a:rPr lang="ru-RU" sz="1400" b="1" i="1" smtClean="0"/>
            </a:br>
            <a:r>
              <a:rPr lang="ru-RU" sz="1200" b="1" i="1" smtClean="0"/>
              <a:t>Им из боя не выйти, </a:t>
            </a:r>
            <a:br>
              <a:rPr lang="ru-RU" sz="1200" b="1" i="1" smtClean="0"/>
            </a:br>
            <a:r>
              <a:rPr lang="ru-RU" sz="1200" b="1" i="1" smtClean="0"/>
              <a:t>А так хочется жить. </a:t>
            </a:r>
            <a:br>
              <a:rPr lang="ru-RU" sz="1200" b="1" i="1" smtClean="0"/>
            </a:br>
            <a:r>
              <a:rPr lang="ru-RU" sz="1200" b="1" i="1" smtClean="0"/>
              <a:t>Обрываются нити, </a:t>
            </a:r>
            <a:br>
              <a:rPr lang="ru-RU" sz="1200" b="1" i="1" smtClean="0"/>
            </a:br>
            <a:r>
              <a:rPr lang="ru-RU" sz="1200" b="1" i="1" smtClean="0"/>
              <a:t>Смерть над ними кружит. </a:t>
            </a:r>
            <a:br>
              <a:rPr lang="ru-RU" sz="1200" b="1" i="1" smtClean="0"/>
            </a:br>
            <a:r>
              <a:rPr lang="ru-RU" sz="1200" b="1" i="1" smtClean="0"/>
              <a:t>И уходят ребята </a:t>
            </a:r>
            <a:br>
              <a:rPr lang="ru-RU" sz="1200" b="1" i="1" smtClean="0"/>
            </a:br>
            <a:r>
              <a:rPr lang="ru-RU" sz="1200" b="1" i="1" smtClean="0"/>
              <a:t>Друг за другом в зенит, </a:t>
            </a:r>
            <a:br>
              <a:rPr lang="ru-RU" sz="1200" b="1" i="1" smtClean="0"/>
            </a:br>
            <a:r>
              <a:rPr lang="ru-RU" sz="1200" b="1" i="1" smtClean="0"/>
              <a:t>Обрамляя закаты </a:t>
            </a:r>
            <a:br>
              <a:rPr lang="ru-RU" sz="1200" b="1" i="1" smtClean="0"/>
            </a:br>
            <a:r>
              <a:rPr lang="ru-RU" sz="1200" b="1" i="1" smtClean="0"/>
              <a:t>В красный цвет и гранит. </a:t>
            </a:r>
            <a:br>
              <a:rPr lang="ru-RU" sz="1200" b="1" i="1" smtClean="0"/>
            </a:br>
            <a:r>
              <a:rPr lang="ru-RU" sz="1200" b="1" i="1" smtClean="0"/>
              <a:t>Пулемет захлебнулся </a:t>
            </a:r>
            <a:br>
              <a:rPr lang="ru-RU" sz="1200" b="1" i="1" smtClean="0"/>
            </a:br>
            <a:r>
              <a:rPr lang="ru-RU" sz="1200" b="1" i="1" smtClean="0"/>
              <a:t>От разрыва гранат, </a:t>
            </a:r>
            <a:br>
              <a:rPr lang="ru-RU" sz="1200" b="1" i="1" smtClean="0"/>
            </a:br>
            <a:r>
              <a:rPr lang="ru-RU" sz="1200" b="1" i="1" smtClean="0"/>
              <a:t>Лейтенант улыбнулся </a:t>
            </a:r>
            <a:br>
              <a:rPr lang="ru-RU" sz="1200" b="1" i="1" smtClean="0"/>
            </a:br>
            <a:r>
              <a:rPr lang="ru-RU" sz="1200" b="1" i="1" smtClean="0"/>
              <a:t>Мертвым взглядом в закат. </a:t>
            </a:r>
            <a:br>
              <a:rPr lang="ru-RU" sz="1200" b="1" i="1" smtClean="0"/>
            </a:br>
            <a:r>
              <a:rPr lang="ru-RU" sz="1200" b="1" i="1" smtClean="0"/>
              <a:t>Он скучал так о сыне, </a:t>
            </a:r>
            <a:br>
              <a:rPr lang="ru-RU" sz="1200" b="1" i="1" smtClean="0"/>
            </a:br>
            <a:r>
              <a:rPr lang="ru-RU" sz="1200" b="1" i="1" smtClean="0"/>
              <a:t>Перед боем – мечтал, </a:t>
            </a:r>
            <a:br>
              <a:rPr lang="ru-RU" sz="1200" b="1" i="1" smtClean="0"/>
            </a:br>
            <a:r>
              <a:rPr lang="ru-RU" sz="1200" b="1" i="1" smtClean="0"/>
              <a:t>Но хлестнул по кабине </a:t>
            </a:r>
            <a:br>
              <a:rPr lang="ru-RU" sz="1200" b="1" i="1" smtClean="0"/>
            </a:br>
            <a:r>
              <a:rPr lang="ru-RU" sz="1200" b="1" i="1" smtClean="0"/>
              <a:t>Смерти злобный оскал. </a:t>
            </a:r>
            <a:br>
              <a:rPr lang="ru-RU" sz="1200" b="1" i="1" smtClean="0"/>
            </a:br>
            <a:r>
              <a:rPr lang="ru-RU" sz="1200" b="1" i="1" smtClean="0"/>
              <a:t>Никого не осталось </a:t>
            </a:r>
            <a:br>
              <a:rPr lang="ru-RU" sz="1200" b="1" i="1" smtClean="0"/>
            </a:br>
            <a:r>
              <a:rPr lang="ru-RU" sz="1200" b="1" i="1" smtClean="0"/>
              <a:t>После боя в живых, </a:t>
            </a:r>
            <a:br>
              <a:rPr lang="ru-RU" sz="1200" b="1" i="1" smtClean="0"/>
            </a:br>
            <a:r>
              <a:rPr lang="ru-RU" sz="1200" b="1" i="1" smtClean="0"/>
              <a:t>Только ветер промчался </a:t>
            </a:r>
            <a:br>
              <a:rPr lang="ru-RU" sz="1200" b="1" i="1" smtClean="0"/>
            </a:br>
            <a:r>
              <a:rPr lang="ru-RU" sz="1200" b="1" i="1" smtClean="0"/>
              <a:t>Среди горных вершин. </a:t>
            </a:r>
            <a:br>
              <a:rPr lang="ru-RU" sz="1200" b="1" i="1" smtClean="0"/>
            </a:br>
            <a:r>
              <a:rPr lang="ru-RU" sz="1200" b="1" i="1" smtClean="0"/>
              <a:t>Голубые береты – </a:t>
            </a:r>
            <a:br>
              <a:rPr lang="ru-RU" sz="1200" b="1" i="1" smtClean="0"/>
            </a:br>
            <a:r>
              <a:rPr lang="ru-RU" sz="1200" b="1" i="1" smtClean="0"/>
              <a:t>Васильки на снегу. </a:t>
            </a:r>
            <a:br>
              <a:rPr lang="ru-RU" sz="1200" b="1" i="1" smtClean="0"/>
            </a:br>
            <a:r>
              <a:rPr lang="ru-RU" sz="1200" b="1" i="1" smtClean="0"/>
              <a:t>В небо взмыли рассветы </a:t>
            </a:r>
            <a:br>
              <a:rPr lang="ru-RU" sz="1200" b="1" i="1" smtClean="0"/>
            </a:br>
            <a:r>
              <a:rPr lang="ru-RU" sz="1200" b="1" i="1" smtClean="0"/>
              <a:t>В том далеком краю. </a:t>
            </a:r>
            <a:br>
              <a:rPr lang="ru-RU" sz="1200" b="1" i="1" smtClean="0"/>
            </a:br>
            <a:r>
              <a:rPr lang="ru-RU" sz="1200" b="1" i="1" smtClean="0"/>
              <a:t>Они все же вернулись, </a:t>
            </a:r>
            <a:br>
              <a:rPr lang="ru-RU" sz="1200" b="1" i="1" smtClean="0"/>
            </a:br>
            <a:r>
              <a:rPr lang="ru-RU" sz="1200" b="1" i="1" smtClean="0"/>
              <a:t>Только в «списках потерь», </a:t>
            </a:r>
            <a:br>
              <a:rPr lang="ru-RU" sz="1200" b="1" i="1" smtClean="0"/>
            </a:br>
            <a:r>
              <a:rPr lang="ru-RU" sz="1200" b="1" i="1" smtClean="0"/>
              <a:t>Побратались со смертью </a:t>
            </a:r>
            <a:br>
              <a:rPr lang="ru-RU" sz="1200" b="1" i="1" smtClean="0"/>
            </a:br>
            <a:r>
              <a:rPr lang="ru-RU" sz="1200" b="1" i="1" smtClean="0"/>
              <a:t>В этот мартовский день. </a:t>
            </a:r>
            <a:br>
              <a:rPr lang="ru-RU" sz="1200" b="1" i="1" smtClean="0"/>
            </a:br>
            <a:r>
              <a:rPr lang="ru-RU" sz="1200" b="1" i="1" smtClean="0"/>
              <a:t>Воздух режут ракеты, </a:t>
            </a:r>
            <a:br>
              <a:rPr lang="ru-RU" sz="1200" b="1" i="1" smtClean="0"/>
            </a:br>
            <a:r>
              <a:rPr lang="ru-RU" sz="1200" b="1" i="1" smtClean="0"/>
              <a:t>Вижу все, как в бреду… </a:t>
            </a:r>
            <a:br>
              <a:rPr lang="ru-RU" sz="1200" b="1" i="1" smtClean="0"/>
            </a:br>
            <a:r>
              <a:rPr lang="ru-RU" sz="1200" b="1" i="1" smtClean="0"/>
              <a:t>Голубые береты – </a:t>
            </a:r>
            <a:br>
              <a:rPr lang="ru-RU" sz="1200" b="1" i="1" smtClean="0"/>
            </a:br>
            <a:r>
              <a:rPr lang="ru-RU" sz="1200" b="1" i="1" smtClean="0"/>
              <a:t>Васильки на снегу. </a:t>
            </a:r>
            <a:br>
              <a:rPr lang="ru-RU" sz="1200" b="1" i="1" smtClean="0"/>
            </a:br>
            <a:endParaRPr lang="ru-RU" sz="1200" smtClean="0">
              <a:latin typeface="Times New Roman" pitchFamily="18" charset="0"/>
              <a:cs typeface="Times New Roman" pitchFamily="18" charset="0"/>
            </a:endParaRPr>
          </a:p>
        </p:txBody>
      </p:sp>
      <p:pic>
        <p:nvPicPr>
          <p:cNvPr id="39939" name="Picture 2" descr="D:\Афганистан - ты боль моей души\nato_afganistan_18636_1.jpg"/>
          <p:cNvPicPr>
            <a:picLocks noChangeAspect="1" noChangeArrowheads="1"/>
          </p:cNvPicPr>
          <p:nvPr/>
        </p:nvPicPr>
        <p:blipFill>
          <a:blip r:embed="rId2" cstate="print"/>
          <a:srcRect/>
          <a:stretch>
            <a:fillRect/>
          </a:stretch>
        </p:blipFill>
        <p:spPr bwMode="auto">
          <a:xfrm>
            <a:off x="5929313" y="500063"/>
            <a:ext cx="2674937" cy="2000250"/>
          </a:xfrm>
          <a:prstGeom prst="rect">
            <a:avLst/>
          </a:prstGeom>
          <a:noFill/>
          <a:ln w="9525">
            <a:noFill/>
            <a:miter lim="800000"/>
            <a:headEnd/>
            <a:tailEnd/>
          </a:ln>
        </p:spPr>
      </p:pic>
      <p:pic>
        <p:nvPicPr>
          <p:cNvPr id="39940" name="Picture 3" descr="D:\Афганистан - ты боль моей души\000z9q8y.jpg"/>
          <p:cNvPicPr>
            <a:picLocks noChangeAspect="1" noChangeArrowheads="1"/>
          </p:cNvPicPr>
          <p:nvPr/>
        </p:nvPicPr>
        <p:blipFill>
          <a:blip r:embed="rId3" cstate="print"/>
          <a:srcRect/>
          <a:stretch>
            <a:fillRect/>
          </a:stretch>
        </p:blipFill>
        <p:spPr bwMode="auto">
          <a:xfrm>
            <a:off x="3429000" y="2643188"/>
            <a:ext cx="5095875" cy="336391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Содержимое 2"/>
          <p:cNvSpPr>
            <a:spLocks noGrp="1"/>
          </p:cNvSpPr>
          <p:nvPr>
            <p:ph sz="half" idx="1"/>
          </p:nvPr>
        </p:nvSpPr>
        <p:spPr>
          <a:xfrm>
            <a:off x="457200" y="642938"/>
            <a:ext cx="4038600" cy="4071937"/>
          </a:xfrm>
        </p:spPr>
        <p:txBody>
          <a:bodyPr/>
          <a:lstStyle/>
          <a:p>
            <a:r>
              <a:rPr lang="ru-RU" sz="1400" b="1" i="1" smtClean="0"/>
              <a:t>К. Соколовский </a:t>
            </a:r>
          </a:p>
          <a:p>
            <a:endParaRPr lang="ru-RU" sz="1400" smtClean="0"/>
          </a:p>
          <a:p>
            <a:r>
              <a:rPr lang="ru-RU" sz="1400" b="1" i="1" smtClean="0"/>
              <a:t>Не подлежат вовек переоценке</a:t>
            </a:r>
            <a:br>
              <a:rPr lang="ru-RU" sz="1400" b="1" i="1" smtClean="0"/>
            </a:br>
            <a:r>
              <a:rPr lang="ru-RU" sz="1400" b="1" i="1" smtClean="0"/>
              <a:t>Ни мужество, ни преданность солдат,</a:t>
            </a:r>
            <a:br>
              <a:rPr lang="ru-RU" sz="1400" b="1" i="1" smtClean="0"/>
            </a:br>
            <a:r>
              <a:rPr lang="ru-RU" sz="1400" b="1" i="1" smtClean="0"/>
              <a:t>Которые прошли через Герат,</a:t>
            </a:r>
            <a:br>
              <a:rPr lang="ru-RU" sz="1400" b="1" i="1" smtClean="0"/>
            </a:br>
            <a:r>
              <a:rPr lang="ru-RU" sz="1400" b="1" i="1" smtClean="0"/>
              <a:t>Через душманов жуткие застенки,</a:t>
            </a:r>
            <a:br>
              <a:rPr lang="ru-RU" sz="1400" b="1" i="1" smtClean="0"/>
            </a:br>
            <a:r>
              <a:rPr lang="ru-RU" sz="1400" b="1" i="1" smtClean="0"/>
              <a:t>Через ночные рейды и бои</a:t>
            </a:r>
            <a:br>
              <a:rPr lang="ru-RU" sz="1400" b="1" i="1" smtClean="0"/>
            </a:br>
            <a:r>
              <a:rPr lang="ru-RU" sz="1400" b="1" i="1" smtClean="0"/>
              <a:t>Через Саланга ленты - серпантины,</a:t>
            </a:r>
            <a:br>
              <a:rPr lang="ru-RU" sz="1400" b="1" i="1" smtClean="0"/>
            </a:br>
            <a:r>
              <a:rPr lang="ru-RU" sz="1400" b="1" i="1" smtClean="0"/>
              <a:t>Не по годам взрослевшие мужчины,</a:t>
            </a:r>
            <a:br>
              <a:rPr lang="ru-RU" sz="1400" b="1" i="1" smtClean="0"/>
            </a:br>
            <a:r>
              <a:rPr lang="ru-RU" sz="1400" b="1" i="1" smtClean="0"/>
              <a:t>Скрывавшие ранения свои.</a:t>
            </a:r>
            <a:br>
              <a:rPr lang="ru-RU" sz="1400" b="1" i="1" smtClean="0"/>
            </a:br>
            <a:r>
              <a:rPr lang="ru-RU" sz="1400" b="1" i="1" smtClean="0"/>
              <a:t>Через Панджшер кровавый и Кабул, </a:t>
            </a:r>
            <a:br>
              <a:rPr lang="ru-RU" sz="1400" b="1" i="1" smtClean="0"/>
            </a:br>
            <a:r>
              <a:rPr lang="ru-RU" sz="1400" b="1" i="1" smtClean="0"/>
              <a:t>Джелалабад и долгое молчанье,</a:t>
            </a:r>
            <a:br>
              <a:rPr lang="ru-RU" sz="1400" b="1" i="1" smtClean="0"/>
            </a:br>
            <a:r>
              <a:rPr lang="ru-RU" sz="1400" b="1" i="1" smtClean="0"/>
              <a:t>Не запятнав ни совести, ни званья,</a:t>
            </a:r>
            <a:br>
              <a:rPr lang="ru-RU" sz="1400" b="1" i="1" smtClean="0"/>
            </a:br>
            <a:r>
              <a:rPr lang="ru-RU" sz="1400" b="1" i="1" smtClean="0"/>
              <a:t>Не проклиная время и судьбу.</a:t>
            </a:r>
            <a:endParaRPr lang="ru-RU" sz="1400" smtClean="0"/>
          </a:p>
          <a:p>
            <a:r>
              <a:rPr lang="ru-RU" sz="1400" b="1" i="1" smtClean="0"/>
              <a:t>Они верны остались до конца</a:t>
            </a:r>
            <a:br>
              <a:rPr lang="ru-RU" sz="1400" b="1" i="1" smtClean="0"/>
            </a:br>
            <a:r>
              <a:rPr lang="ru-RU" sz="1400" b="1" i="1" smtClean="0"/>
              <a:t>Одной присяге, воинскому долгу...</a:t>
            </a:r>
            <a:br>
              <a:rPr lang="ru-RU" sz="1400" b="1" i="1" smtClean="0"/>
            </a:br>
            <a:r>
              <a:rPr lang="ru-RU" sz="1400" b="1" i="1" smtClean="0"/>
              <a:t>Быть может, и живут они недолго,</a:t>
            </a:r>
            <a:br>
              <a:rPr lang="ru-RU" sz="1400" b="1" i="1" smtClean="0"/>
            </a:br>
            <a:r>
              <a:rPr lang="ru-RU" sz="1400" b="1" i="1" smtClean="0"/>
              <a:t>Что в шрамах и рубцах их юные сердца</a:t>
            </a:r>
            <a:endParaRPr lang="ru-RU" sz="1400" smtClean="0">
              <a:latin typeface="Times New Roman" pitchFamily="18" charset="0"/>
              <a:cs typeface="Times New Roman" pitchFamily="18" charset="0"/>
            </a:endParaRPr>
          </a:p>
        </p:txBody>
      </p:sp>
      <p:pic>
        <p:nvPicPr>
          <p:cNvPr id="40963" name="Picture 2" descr="D:\Афганистан - ты боль моей души\Salang_tunnel_entrance.jpg"/>
          <p:cNvPicPr>
            <a:picLocks noChangeAspect="1" noChangeArrowheads="1"/>
          </p:cNvPicPr>
          <p:nvPr/>
        </p:nvPicPr>
        <p:blipFill>
          <a:blip r:embed="rId2" cstate="print"/>
          <a:srcRect/>
          <a:stretch>
            <a:fillRect/>
          </a:stretch>
        </p:blipFill>
        <p:spPr bwMode="auto">
          <a:xfrm>
            <a:off x="4786313" y="1214438"/>
            <a:ext cx="3494087" cy="2620962"/>
          </a:xfrm>
          <a:prstGeom prst="rect">
            <a:avLst/>
          </a:prstGeom>
          <a:noFill/>
          <a:ln w="9525">
            <a:noFill/>
            <a:miter lim="800000"/>
            <a:headEnd/>
            <a:tailEnd/>
          </a:ln>
        </p:spPr>
      </p:pic>
      <p:pic>
        <p:nvPicPr>
          <p:cNvPr id="40964" name="Рисунок 6" descr="http://s5.rimg.info/ad96531231fb3597bff8d7ebb77d52fa.gif">
            <a:hlinkClick r:id="rId3"/>
          </p:cNvPr>
          <p:cNvPicPr>
            <a:picLocks noChangeAspect="1" noChangeArrowheads="1"/>
          </p:cNvPicPr>
          <p:nvPr/>
        </p:nvPicPr>
        <p:blipFill>
          <a:blip r:embed="rId4" cstate="print"/>
          <a:srcRect/>
          <a:stretch>
            <a:fillRect/>
          </a:stretch>
        </p:blipFill>
        <p:spPr bwMode="auto">
          <a:xfrm>
            <a:off x="6572250" y="3357563"/>
            <a:ext cx="1990725" cy="876300"/>
          </a:xfrm>
          <a:prstGeom prst="rect">
            <a:avLst/>
          </a:prstGeom>
          <a:noFill/>
          <a:ln w="9525">
            <a:noFill/>
            <a:miter lim="800000"/>
            <a:headEnd/>
            <a:tailEnd/>
          </a:ln>
        </p:spPr>
      </p:pic>
      <p:pic>
        <p:nvPicPr>
          <p:cNvPr id="40965" name="Рисунок 6" descr="http://s5.rimg.info/ad96531231fb3597bff8d7ebb77d52fa.gif">
            <a:hlinkClick r:id="rId3"/>
          </p:cNvPr>
          <p:cNvPicPr>
            <a:picLocks noChangeAspect="1" noChangeArrowheads="1"/>
          </p:cNvPicPr>
          <p:nvPr/>
        </p:nvPicPr>
        <p:blipFill>
          <a:blip r:embed="rId4" cstate="print"/>
          <a:srcRect/>
          <a:stretch>
            <a:fillRect/>
          </a:stretch>
        </p:blipFill>
        <p:spPr bwMode="auto">
          <a:xfrm>
            <a:off x="4643438" y="3357563"/>
            <a:ext cx="1990725" cy="8763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ctrTitle"/>
          </p:nvPr>
        </p:nvSpPr>
        <p:spPr>
          <a:xfrm>
            <a:off x="685800" y="2786063"/>
            <a:ext cx="7772400" cy="3000375"/>
          </a:xfrm>
        </p:spPr>
        <p:txBody>
          <a:bodyPr/>
          <a:lstStyle/>
          <a:p>
            <a:r>
              <a:rPr lang="ru-RU" sz="7200" b="1" smtClean="0">
                <a:latin typeface="Times New Roman" pitchFamily="18" charset="0"/>
                <a:cs typeface="Times New Roman" pitchFamily="18" charset="0"/>
              </a:rPr>
              <a:t>Афганистан – ты боль моей души…</a:t>
            </a:r>
          </a:p>
        </p:txBody>
      </p:sp>
      <p:pic>
        <p:nvPicPr>
          <p:cNvPr id="4099" name="Picture 2" descr="D:\Афганистан - ты боль моей души\25a2bc0615b7.jpg"/>
          <p:cNvPicPr>
            <a:picLocks noChangeAspect="1" noChangeArrowheads="1"/>
          </p:cNvPicPr>
          <p:nvPr/>
        </p:nvPicPr>
        <p:blipFill>
          <a:blip r:embed="rId2" cstate="print"/>
          <a:srcRect/>
          <a:stretch>
            <a:fillRect/>
          </a:stretch>
        </p:blipFill>
        <p:spPr bwMode="auto">
          <a:xfrm>
            <a:off x="714375" y="714375"/>
            <a:ext cx="1914525" cy="2149475"/>
          </a:xfrm>
          <a:prstGeom prst="rect">
            <a:avLst/>
          </a:prstGeom>
          <a:noFill/>
          <a:ln w="9525">
            <a:noFill/>
            <a:miter lim="800000"/>
            <a:headEnd/>
            <a:tailEnd/>
          </a:ln>
        </p:spPr>
      </p:pic>
      <p:pic>
        <p:nvPicPr>
          <p:cNvPr id="4100" name="Picture 3" descr="D:\Афганистан - ты боль моей души\111_main.jpg"/>
          <p:cNvPicPr>
            <a:picLocks noChangeAspect="1" noChangeArrowheads="1"/>
          </p:cNvPicPr>
          <p:nvPr/>
        </p:nvPicPr>
        <p:blipFill>
          <a:blip r:embed="rId3" cstate="print"/>
          <a:srcRect/>
          <a:stretch>
            <a:fillRect/>
          </a:stretch>
        </p:blipFill>
        <p:spPr bwMode="auto">
          <a:xfrm>
            <a:off x="5286375" y="571500"/>
            <a:ext cx="3089275" cy="2551113"/>
          </a:xfrm>
          <a:prstGeom prst="rect">
            <a:avLst/>
          </a:prstGeom>
          <a:noFill/>
          <a:ln w="9525">
            <a:noFill/>
            <a:miter lim="800000"/>
            <a:headEnd/>
            <a:tailEnd/>
          </a:ln>
        </p:spPr>
      </p:pic>
      <p:pic>
        <p:nvPicPr>
          <p:cNvPr id="4101" name="Picture 4" descr="D:\Афганистан - ты боль моей души\pam.jpg"/>
          <p:cNvPicPr>
            <a:picLocks noChangeAspect="1" noChangeArrowheads="1"/>
          </p:cNvPicPr>
          <p:nvPr/>
        </p:nvPicPr>
        <p:blipFill>
          <a:blip r:embed="rId4" cstate="print"/>
          <a:srcRect/>
          <a:stretch>
            <a:fillRect/>
          </a:stretch>
        </p:blipFill>
        <p:spPr bwMode="auto">
          <a:xfrm>
            <a:off x="3000375" y="1714500"/>
            <a:ext cx="1881188" cy="977900"/>
          </a:xfrm>
          <a:prstGeom prst="rect">
            <a:avLst/>
          </a:prstGeom>
          <a:noFill/>
          <a:ln w="9525">
            <a:noFill/>
            <a:miter lim="800000"/>
            <a:headEnd/>
            <a:tailEnd/>
          </a:ln>
        </p:spPr>
      </p:pic>
      <p:pic>
        <p:nvPicPr>
          <p:cNvPr id="4102" name="Рисунок 5" descr="http://s5.rimg.info/ad96531231fb3597bff8d7ebb77d52fa.gif">
            <a:hlinkClick r:id="rId5"/>
          </p:cNvPr>
          <p:cNvPicPr>
            <a:picLocks noChangeAspect="1" noChangeArrowheads="1"/>
          </p:cNvPicPr>
          <p:nvPr/>
        </p:nvPicPr>
        <p:blipFill>
          <a:blip r:embed="rId6" cstate="print"/>
          <a:srcRect/>
          <a:stretch>
            <a:fillRect/>
          </a:stretch>
        </p:blipFill>
        <p:spPr bwMode="auto">
          <a:xfrm>
            <a:off x="5072063" y="2357438"/>
            <a:ext cx="1990725" cy="876300"/>
          </a:xfrm>
          <a:prstGeom prst="rect">
            <a:avLst/>
          </a:prstGeom>
          <a:noFill/>
          <a:ln w="9525">
            <a:noFill/>
            <a:miter lim="800000"/>
            <a:headEnd/>
            <a:tailEnd/>
          </a:ln>
        </p:spPr>
      </p:pic>
      <p:pic>
        <p:nvPicPr>
          <p:cNvPr id="4103" name="Рисунок 6" descr="http://s5.rimg.info/ad96531231fb3597bff8d7ebb77d52fa.gif">
            <a:hlinkClick r:id="rId5"/>
          </p:cNvPr>
          <p:cNvPicPr>
            <a:picLocks noChangeAspect="1" noChangeArrowheads="1"/>
          </p:cNvPicPr>
          <p:nvPr/>
        </p:nvPicPr>
        <p:blipFill>
          <a:blip r:embed="rId6" cstate="print"/>
          <a:srcRect/>
          <a:stretch>
            <a:fillRect/>
          </a:stretch>
        </p:blipFill>
        <p:spPr bwMode="auto">
          <a:xfrm>
            <a:off x="6643688" y="2357438"/>
            <a:ext cx="1990725" cy="876300"/>
          </a:xfrm>
          <a:prstGeom prst="rect">
            <a:avLst/>
          </a:prstGeom>
          <a:noFill/>
          <a:ln w="9525">
            <a:noFill/>
            <a:miter lim="800000"/>
            <a:headEnd/>
            <a:tailEnd/>
          </a:ln>
        </p:spPr>
      </p:pic>
      <p:sp>
        <p:nvSpPr>
          <p:cNvPr id="4104" name="TextBox 7"/>
          <p:cNvSpPr txBox="1">
            <a:spLocks noChangeArrowheads="1"/>
          </p:cNvSpPr>
          <p:nvPr/>
        </p:nvSpPr>
        <p:spPr bwMode="auto">
          <a:xfrm>
            <a:off x="2843213" y="692150"/>
            <a:ext cx="2292350" cy="923330"/>
          </a:xfrm>
          <a:prstGeom prst="rect">
            <a:avLst/>
          </a:prstGeom>
          <a:noFill/>
          <a:ln w="9525">
            <a:noFill/>
            <a:miter lim="800000"/>
            <a:headEnd/>
            <a:tailEnd/>
          </a:ln>
        </p:spPr>
        <p:txBody>
          <a:bodyPr>
            <a:spAutoFit/>
          </a:bodyPr>
          <a:lstStyle/>
          <a:p>
            <a:r>
              <a:rPr lang="ru-RU" sz="5400" b="1" dirty="0" smtClean="0"/>
              <a:t>31 год</a:t>
            </a:r>
            <a:endParaRPr lang="ru-RU" sz="5400" b="1" dirty="0"/>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Содержимое 2"/>
          <p:cNvSpPr>
            <a:spLocks noGrp="1"/>
          </p:cNvSpPr>
          <p:nvPr>
            <p:ph idx="1"/>
          </p:nvPr>
        </p:nvSpPr>
        <p:spPr>
          <a:xfrm>
            <a:off x="179512" y="476672"/>
            <a:ext cx="6048672" cy="6072188"/>
          </a:xfrm>
        </p:spPr>
        <p:txBody>
          <a:bodyPr/>
          <a:lstStyle/>
          <a:p>
            <a:pPr>
              <a:lnSpc>
                <a:spcPct val="80000"/>
              </a:lnSpc>
              <a:buFont typeface="Wingdings" pitchFamily="2" charset="2"/>
              <a:buNone/>
            </a:pPr>
            <a:r>
              <a:rPr lang="ru-RU" sz="2400" b="1" dirty="0" smtClean="0">
                <a:latin typeface="Times New Roman" pitchFamily="18" charset="0"/>
                <a:cs typeface="Times New Roman" pitchFamily="18" charset="0"/>
              </a:rPr>
              <a:t>Ты мне снишься ночами, </a:t>
            </a:r>
            <a:r>
              <a:rPr lang="ru-RU" sz="2400" b="1" dirty="0" err="1" smtClean="0">
                <a:latin typeface="Times New Roman" pitchFamily="18" charset="0"/>
                <a:cs typeface="Times New Roman" pitchFamily="18" charset="0"/>
              </a:rPr>
              <a:t>Афган</a:t>
            </a:r>
            <a:r>
              <a:rPr lang="ru-RU" sz="2400" b="1" dirty="0" smtClean="0">
                <a:latin typeface="Times New Roman" pitchFamily="18" charset="0"/>
                <a:cs typeface="Times New Roman" pitchFamily="18" charset="0"/>
              </a:rPr>
              <a:t>,</a:t>
            </a:r>
          </a:p>
          <a:p>
            <a:pPr>
              <a:lnSpc>
                <a:spcPct val="80000"/>
              </a:lnSpc>
              <a:buFont typeface="Wingdings" pitchFamily="2" charset="2"/>
              <a:buNone/>
            </a:pPr>
            <a:r>
              <a:rPr lang="ru-RU" sz="2400" b="1" dirty="0" smtClean="0">
                <a:latin typeface="Times New Roman" pitchFamily="18" charset="0"/>
                <a:cs typeface="Times New Roman" pitchFamily="18" charset="0"/>
              </a:rPr>
              <a:t>Хоть прошло долгих тридцать лет…</a:t>
            </a:r>
          </a:p>
          <a:p>
            <a:pPr>
              <a:lnSpc>
                <a:spcPct val="80000"/>
              </a:lnSpc>
              <a:buFont typeface="Wingdings" pitchFamily="2" charset="2"/>
              <a:buNone/>
            </a:pPr>
            <a:r>
              <a:rPr lang="ru-RU" sz="2400" b="1" dirty="0" smtClean="0">
                <a:latin typeface="Times New Roman" pitchFamily="18" charset="0"/>
                <a:cs typeface="Times New Roman" pitchFamily="18" charset="0"/>
              </a:rPr>
              <a:t>Я давно не сопливый пацан,</a:t>
            </a:r>
          </a:p>
          <a:p>
            <a:pPr>
              <a:lnSpc>
                <a:spcPct val="80000"/>
              </a:lnSpc>
              <a:buFont typeface="Wingdings" pitchFamily="2" charset="2"/>
              <a:buNone/>
            </a:pPr>
            <a:r>
              <a:rPr lang="ru-RU" sz="2400" b="1" dirty="0" smtClean="0">
                <a:latin typeface="Times New Roman" pitchFamily="18" charset="0"/>
                <a:cs typeface="Times New Roman" pitchFamily="18" charset="0"/>
              </a:rPr>
              <a:t>Только твой не истерся след.</a:t>
            </a:r>
          </a:p>
          <a:p>
            <a:pPr>
              <a:lnSpc>
                <a:spcPct val="80000"/>
              </a:lnSpc>
              <a:buFont typeface="Wingdings" pitchFamily="2" charset="2"/>
              <a:buNone/>
            </a:pPr>
            <a:r>
              <a:rPr lang="ru-RU" sz="2400" b="1" dirty="0" smtClean="0">
                <a:latin typeface="Times New Roman" pitchFamily="18" charset="0"/>
                <a:cs typeface="Times New Roman" pitchFamily="18" charset="0"/>
              </a:rPr>
              <a:t>Не медалями на груди</a:t>
            </a:r>
          </a:p>
          <a:p>
            <a:pPr>
              <a:lnSpc>
                <a:spcPct val="80000"/>
              </a:lnSpc>
              <a:buFont typeface="Wingdings" pitchFamily="2" charset="2"/>
              <a:buNone/>
            </a:pPr>
            <a:r>
              <a:rPr lang="ru-RU" sz="2400" b="1" dirty="0" smtClean="0">
                <a:latin typeface="Times New Roman" pitchFamily="18" charset="0"/>
                <a:cs typeface="Times New Roman" pitchFamily="18" charset="0"/>
              </a:rPr>
              <a:t>И не льготами, коих нет…</a:t>
            </a:r>
          </a:p>
          <a:p>
            <a:pPr>
              <a:lnSpc>
                <a:spcPct val="80000"/>
              </a:lnSpc>
              <a:buFont typeface="Wingdings" pitchFamily="2" charset="2"/>
              <a:buNone/>
            </a:pPr>
            <a:r>
              <a:rPr lang="ru-RU" sz="2400" b="1" dirty="0" smtClean="0">
                <a:latin typeface="Times New Roman" pitchFamily="18" charset="0"/>
                <a:cs typeface="Times New Roman" pitchFamily="18" charset="0"/>
              </a:rPr>
              <a:t>А друзьями, что там, позади</a:t>
            </a:r>
          </a:p>
          <a:p>
            <a:pPr>
              <a:lnSpc>
                <a:spcPct val="80000"/>
              </a:lnSpc>
              <a:buFont typeface="Wingdings" pitchFamily="2" charset="2"/>
              <a:buNone/>
            </a:pPr>
            <a:r>
              <a:rPr lang="ru-RU" sz="2400" b="1" dirty="0" smtClean="0">
                <a:latin typeface="Times New Roman" pitchFamily="18" charset="0"/>
                <a:cs typeface="Times New Roman" pitchFamily="18" charset="0"/>
              </a:rPr>
              <a:t>Да и кровью оставлен след.</a:t>
            </a:r>
          </a:p>
          <a:p>
            <a:pPr>
              <a:lnSpc>
                <a:spcPct val="80000"/>
              </a:lnSpc>
              <a:buFont typeface="Wingdings" pitchFamily="2" charset="2"/>
              <a:buNone/>
            </a:pPr>
            <a:r>
              <a:rPr lang="ru-RU" sz="2400" b="1" dirty="0" smtClean="0">
                <a:latin typeface="Times New Roman" pitchFamily="18" charset="0"/>
                <a:cs typeface="Times New Roman" pitchFamily="18" charset="0"/>
              </a:rPr>
              <a:t>След от пота, что ест глаза,</a:t>
            </a:r>
          </a:p>
          <a:p>
            <a:pPr>
              <a:lnSpc>
                <a:spcPct val="80000"/>
              </a:lnSpc>
              <a:buFont typeface="Wingdings" pitchFamily="2" charset="2"/>
              <a:buNone/>
            </a:pPr>
            <a:r>
              <a:rPr lang="ru-RU" sz="2400" b="1" dirty="0" smtClean="0">
                <a:latin typeface="Times New Roman" pitchFamily="18" charset="0"/>
                <a:cs typeface="Times New Roman" pitchFamily="18" charset="0"/>
              </a:rPr>
              <a:t>След от пули, когда стрельба,</a:t>
            </a:r>
          </a:p>
          <a:p>
            <a:pPr>
              <a:lnSpc>
                <a:spcPct val="80000"/>
              </a:lnSpc>
              <a:buFont typeface="Wingdings" pitchFamily="2" charset="2"/>
              <a:buNone/>
            </a:pPr>
            <a:r>
              <a:rPr lang="ru-RU" sz="2400" b="1" dirty="0" smtClean="0">
                <a:latin typeface="Times New Roman" pitchFamily="18" charset="0"/>
                <a:cs typeface="Times New Roman" pitchFamily="18" charset="0"/>
              </a:rPr>
              <a:t>След, когда по щеке — слеза,</a:t>
            </a:r>
          </a:p>
          <a:p>
            <a:pPr>
              <a:lnSpc>
                <a:spcPct val="80000"/>
              </a:lnSpc>
              <a:buFont typeface="Wingdings" pitchFamily="2" charset="2"/>
              <a:buNone/>
            </a:pPr>
            <a:r>
              <a:rPr lang="ru-RU" sz="2400" b="1" dirty="0" smtClean="0">
                <a:latin typeface="Times New Roman" pitchFamily="18" charset="0"/>
                <a:cs typeface="Times New Roman" pitchFamily="18" charset="0"/>
              </a:rPr>
              <a:t>След, что люди зовут Судьба.</a:t>
            </a:r>
          </a:p>
          <a:p>
            <a:pPr>
              <a:lnSpc>
                <a:spcPct val="80000"/>
              </a:lnSpc>
              <a:buFont typeface="Wingdings" pitchFamily="2" charset="2"/>
              <a:buNone/>
            </a:pPr>
            <a:r>
              <a:rPr lang="ru-RU" sz="2400" b="1" dirty="0" smtClean="0">
                <a:latin typeface="Times New Roman" pitchFamily="18" charset="0"/>
                <a:cs typeface="Times New Roman" pitchFamily="18" charset="0"/>
              </a:rPr>
              <a:t>Злость прошла на своих врагов,</a:t>
            </a:r>
          </a:p>
          <a:p>
            <a:pPr>
              <a:lnSpc>
                <a:spcPct val="80000"/>
              </a:lnSpc>
              <a:buFont typeface="Wingdings" pitchFamily="2" charset="2"/>
              <a:buNone/>
            </a:pPr>
            <a:r>
              <a:rPr lang="ru-RU" sz="2400" b="1" dirty="0" smtClean="0">
                <a:latin typeface="Times New Roman" pitchFamily="18" charset="0"/>
                <a:cs typeface="Times New Roman" pitchFamily="18" charset="0"/>
              </a:rPr>
              <a:t>Притупилась боль старых ран…</a:t>
            </a:r>
          </a:p>
          <a:p>
            <a:pPr>
              <a:lnSpc>
                <a:spcPct val="80000"/>
              </a:lnSpc>
              <a:buFont typeface="Wingdings" pitchFamily="2" charset="2"/>
              <a:buNone/>
            </a:pPr>
            <a:r>
              <a:rPr lang="ru-RU" sz="2400" b="1" dirty="0" smtClean="0">
                <a:latin typeface="Times New Roman" pitchFamily="18" charset="0"/>
                <a:cs typeface="Times New Roman" pitchFamily="18" charset="0"/>
              </a:rPr>
              <a:t>Не успел я отдать долгов,</a:t>
            </a:r>
          </a:p>
          <a:p>
            <a:pPr>
              <a:lnSpc>
                <a:spcPct val="80000"/>
              </a:lnSpc>
              <a:buFont typeface="Wingdings" pitchFamily="2" charset="2"/>
              <a:buNone/>
            </a:pPr>
            <a:r>
              <a:rPr lang="ru-RU" sz="2400" b="1" dirty="0" smtClean="0">
                <a:latin typeface="Times New Roman" pitchFamily="18" charset="0"/>
                <a:cs typeface="Times New Roman" pitchFamily="18" charset="0"/>
              </a:rPr>
              <a:t>Только помню тебя, </a:t>
            </a:r>
            <a:r>
              <a:rPr lang="ru-RU" sz="2400" b="1" dirty="0" err="1" smtClean="0">
                <a:latin typeface="Times New Roman" pitchFamily="18" charset="0"/>
                <a:cs typeface="Times New Roman" pitchFamily="18" charset="0"/>
              </a:rPr>
              <a:t>Афган</a:t>
            </a:r>
            <a:r>
              <a:rPr lang="ru-RU" sz="2400" b="1" dirty="0" smtClean="0">
                <a:latin typeface="Times New Roman" pitchFamily="18" charset="0"/>
                <a:cs typeface="Times New Roman" pitchFamily="18" charset="0"/>
              </a:rPr>
              <a:t>.</a:t>
            </a:r>
          </a:p>
          <a:p>
            <a:endParaRPr lang="ru-RU" sz="2400" dirty="0" smtClean="0">
              <a:latin typeface="Times New Roman" pitchFamily="18" charset="0"/>
              <a:cs typeface="Times New Roman" pitchFamily="18" charset="0"/>
            </a:endParaRPr>
          </a:p>
        </p:txBody>
      </p:sp>
      <p:pic>
        <p:nvPicPr>
          <p:cNvPr id="41987" name="Picture 3" descr="D:\Афганистан - ты боль моей души\246.jpg"/>
          <p:cNvPicPr>
            <a:picLocks noChangeAspect="1" noChangeArrowheads="1"/>
          </p:cNvPicPr>
          <p:nvPr/>
        </p:nvPicPr>
        <p:blipFill>
          <a:blip r:embed="rId2" cstate="print"/>
          <a:srcRect/>
          <a:stretch>
            <a:fillRect/>
          </a:stretch>
        </p:blipFill>
        <p:spPr bwMode="auto">
          <a:xfrm>
            <a:off x="5796136" y="476672"/>
            <a:ext cx="3119438" cy="2339975"/>
          </a:xfrm>
          <a:prstGeom prst="rect">
            <a:avLst/>
          </a:prstGeom>
          <a:noFill/>
          <a:ln w="9525">
            <a:noFill/>
            <a:miter lim="800000"/>
            <a:headEnd/>
            <a:tailEnd/>
          </a:ln>
        </p:spPr>
      </p:pic>
      <p:pic>
        <p:nvPicPr>
          <p:cNvPr id="41988" name="Picture 4" descr="D:\Афганистан - ты боль моей души\000z9q8y.jpg"/>
          <p:cNvPicPr>
            <a:picLocks noChangeAspect="1" noChangeArrowheads="1"/>
          </p:cNvPicPr>
          <p:nvPr/>
        </p:nvPicPr>
        <p:blipFill>
          <a:blip r:embed="rId3" cstate="print"/>
          <a:srcRect/>
          <a:stretch>
            <a:fillRect/>
          </a:stretch>
        </p:blipFill>
        <p:spPr bwMode="auto">
          <a:xfrm>
            <a:off x="5214938" y="3643313"/>
            <a:ext cx="3452812" cy="22796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Содержимое 2"/>
          <p:cNvSpPr>
            <a:spLocks noGrp="1"/>
          </p:cNvSpPr>
          <p:nvPr>
            <p:ph sz="half" idx="1"/>
          </p:nvPr>
        </p:nvSpPr>
        <p:spPr/>
        <p:txBody>
          <a:bodyPr/>
          <a:lstStyle/>
          <a:p>
            <a:r>
              <a:rPr lang="ru-RU" sz="1400" b="1" i="1" smtClean="0"/>
              <a:t>В. Шинкарь</a:t>
            </a:r>
          </a:p>
          <a:p>
            <a:endParaRPr lang="ru-RU" sz="1400" smtClean="0"/>
          </a:p>
          <a:p>
            <a:r>
              <a:rPr lang="ru-RU" sz="1400" b="1" i="1" smtClean="0"/>
              <a:t>Кто виноват, что, испытав все муки,</a:t>
            </a:r>
            <a:br>
              <a:rPr lang="ru-RU" sz="1400" b="1" i="1" smtClean="0"/>
            </a:br>
            <a:r>
              <a:rPr lang="ru-RU" sz="1400" b="1" i="1" smtClean="0"/>
              <a:t>Мы не в восторге от своих наград ?</a:t>
            </a:r>
            <a:br>
              <a:rPr lang="ru-RU" sz="1400" b="1" i="1" smtClean="0"/>
            </a:br>
            <a:r>
              <a:rPr lang="ru-RU" sz="1400" b="1" i="1" smtClean="0"/>
              <a:t>Быть может, мой товарищ виноват,</a:t>
            </a:r>
            <a:br>
              <a:rPr lang="ru-RU" sz="1400" b="1" i="1" smtClean="0"/>
            </a:br>
            <a:r>
              <a:rPr lang="ru-RU" sz="1400" b="1" i="1" smtClean="0"/>
              <a:t>Что возвратился к матери безруким ?</a:t>
            </a:r>
          </a:p>
          <a:p>
            <a:endParaRPr lang="ru-RU" sz="1400" smtClean="0"/>
          </a:p>
          <a:p>
            <a:r>
              <a:rPr lang="ru-RU" sz="1400" b="1" i="1" smtClean="0"/>
              <a:t>Кто виноват, что жизнь свою отдали,</a:t>
            </a:r>
            <a:br>
              <a:rPr lang="ru-RU" sz="1400" b="1" i="1" smtClean="0"/>
            </a:br>
            <a:r>
              <a:rPr lang="ru-RU" sz="1400" b="1" i="1" smtClean="0"/>
              <a:t>А славы не прибавили стране,</a:t>
            </a:r>
            <a:br>
              <a:rPr lang="ru-RU" sz="1400" b="1" i="1" smtClean="0"/>
            </a:br>
            <a:r>
              <a:rPr lang="ru-RU" sz="1400" b="1" i="1" smtClean="0"/>
              <a:t>Что нас, непобеждённых в той войне,</a:t>
            </a:r>
            <a:br>
              <a:rPr lang="ru-RU" sz="1400" b="1" i="1" smtClean="0"/>
            </a:br>
            <a:r>
              <a:rPr lang="ru-RU" sz="1400" b="1" i="1" smtClean="0"/>
              <a:t>Как побеждённых дома принимали ? </a:t>
            </a:r>
          </a:p>
          <a:p>
            <a:endParaRPr lang="ru-RU" sz="1400" smtClean="0"/>
          </a:p>
          <a:p>
            <a:r>
              <a:rPr lang="ru-RU" sz="1400" b="1" i="1" smtClean="0"/>
              <a:t>Кто виноват, что так и нет ответа,</a:t>
            </a:r>
            <a:br>
              <a:rPr lang="ru-RU" sz="1400" b="1" i="1" smtClean="0"/>
            </a:br>
            <a:r>
              <a:rPr lang="ru-RU" sz="1400" b="1" i="1" smtClean="0"/>
              <a:t>Зачем была та странная война,</a:t>
            </a:r>
            <a:br>
              <a:rPr lang="ru-RU" sz="1400" b="1" i="1" smtClean="0"/>
            </a:br>
            <a:r>
              <a:rPr lang="ru-RU" sz="1400" b="1" i="1" smtClean="0"/>
              <a:t>Где есть одна лишь страшная цена</a:t>
            </a:r>
            <a:br>
              <a:rPr lang="ru-RU" sz="1400" b="1" i="1" smtClean="0"/>
            </a:br>
            <a:r>
              <a:rPr lang="ru-RU" sz="1400" b="1" i="1" smtClean="0"/>
              <a:t>И никакого выигрыша нету ? </a:t>
            </a:r>
            <a:endParaRPr lang="ru-RU" sz="1400" smtClean="0"/>
          </a:p>
          <a:p>
            <a:endParaRPr lang="ru-RU" sz="1400" smtClean="0">
              <a:latin typeface="Times New Roman" pitchFamily="18" charset="0"/>
              <a:cs typeface="Times New Roman" pitchFamily="18" charset="0"/>
            </a:endParaRPr>
          </a:p>
        </p:txBody>
      </p:sp>
      <p:sp>
        <p:nvSpPr>
          <p:cNvPr id="43011" name="Содержимое 3"/>
          <p:cNvSpPr>
            <a:spLocks noGrp="1"/>
          </p:cNvSpPr>
          <p:nvPr>
            <p:ph sz="half" idx="2"/>
          </p:nvPr>
        </p:nvSpPr>
        <p:spPr/>
        <p:txBody>
          <a:bodyPr/>
          <a:lstStyle/>
          <a:p>
            <a:r>
              <a:rPr lang="ru-RU" sz="1600" b="1" smtClean="0">
                <a:solidFill>
                  <a:srgbClr val="FF0000"/>
                </a:solidFill>
                <a:latin typeface="Times New Roman" pitchFamily="18" charset="0"/>
                <a:cs typeface="Times New Roman" pitchFamily="18" charset="0"/>
              </a:rPr>
              <a:t>На висках, словно снег— седина,</a:t>
            </a:r>
            <a:br>
              <a:rPr lang="ru-RU" sz="1600" b="1" smtClean="0">
                <a:solidFill>
                  <a:srgbClr val="FF0000"/>
                </a:solidFill>
                <a:latin typeface="Times New Roman" pitchFamily="18" charset="0"/>
                <a:cs typeface="Times New Roman" pitchFamily="18" charset="0"/>
              </a:rPr>
            </a:br>
            <a:r>
              <a:rPr lang="ru-RU" sz="1600" b="1" smtClean="0">
                <a:solidFill>
                  <a:srgbClr val="FF0000"/>
                </a:solidFill>
                <a:latin typeface="Times New Roman" pitchFamily="18" charset="0"/>
                <a:cs typeface="Times New Roman" pitchFamily="18" charset="0"/>
              </a:rPr>
              <a:t>Это нас помечала война.</a:t>
            </a:r>
            <a:br>
              <a:rPr lang="ru-RU" sz="1600" b="1" smtClean="0">
                <a:solidFill>
                  <a:srgbClr val="FF0000"/>
                </a:solidFill>
                <a:latin typeface="Times New Roman" pitchFamily="18" charset="0"/>
                <a:cs typeface="Times New Roman" pitchFamily="18" charset="0"/>
              </a:rPr>
            </a:br>
            <a:r>
              <a:rPr lang="ru-RU" sz="1600" b="1" smtClean="0">
                <a:solidFill>
                  <a:srgbClr val="FF0000"/>
                </a:solidFill>
                <a:latin typeface="Times New Roman" pitchFamily="18" charset="0"/>
                <a:cs typeface="Times New Roman" pitchFamily="18" charset="0"/>
              </a:rPr>
              <a:t>И прошедшие двадцать лет</a:t>
            </a:r>
            <a:br>
              <a:rPr lang="ru-RU" sz="1600" b="1" smtClean="0">
                <a:solidFill>
                  <a:srgbClr val="FF0000"/>
                </a:solidFill>
                <a:latin typeface="Times New Roman" pitchFamily="18" charset="0"/>
                <a:cs typeface="Times New Roman" pitchFamily="18" charset="0"/>
              </a:rPr>
            </a:br>
            <a:r>
              <a:rPr lang="ru-RU" sz="1600" b="1" smtClean="0">
                <a:solidFill>
                  <a:srgbClr val="FF0000"/>
                </a:solidFill>
                <a:latin typeface="Times New Roman" pitchFamily="18" charset="0"/>
                <a:cs typeface="Times New Roman" pitchFamily="18" charset="0"/>
              </a:rPr>
              <a:t>Не оттерли войны той след.</a:t>
            </a:r>
            <a:br>
              <a:rPr lang="ru-RU" sz="1600" b="1" smtClean="0">
                <a:solidFill>
                  <a:srgbClr val="FF0000"/>
                </a:solidFill>
                <a:latin typeface="Times New Roman" pitchFamily="18" charset="0"/>
                <a:cs typeface="Times New Roman" pitchFamily="18" charset="0"/>
              </a:rPr>
            </a:br>
            <a:r>
              <a:rPr lang="ru-RU" sz="1600" b="1" smtClean="0">
                <a:solidFill>
                  <a:srgbClr val="FF0000"/>
                </a:solidFill>
                <a:latin typeface="Times New Roman" pitchFamily="18" charset="0"/>
                <a:cs typeface="Times New Roman" pitchFamily="18" charset="0"/>
              </a:rPr>
              <a:t>И становится след видней</a:t>
            </a:r>
            <a:br>
              <a:rPr lang="ru-RU" sz="1600" b="1" smtClean="0">
                <a:solidFill>
                  <a:srgbClr val="FF0000"/>
                </a:solidFill>
                <a:latin typeface="Times New Roman" pitchFamily="18" charset="0"/>
                <a:cs typeface="Times New Roman" pitchFamily="18" charset="0"/>
              </a:rPr>
            </a:br>
            <a:r>
              <a:rPr lang="ru-RU" sz="1600" b="1" smtClean="0">
                <a:solidFill>
                  <a:srgbClr val="FF0000"/>
                </a:solidFill>
                <a:latin typeface="Times New Roman" pitchFamily="18" charset="0"/>
                <a:cs typeface="Times New Roman" pitchFamily="18" charset="0"/>
              </a:rPr>
              <a:t>По прошествии лет идней.</a:t>
            </a:r>
            <a:br>
              <a:rPr lang="ru-RU" sz="1600" b="1" smtClean="0">
                <a:solidFill>
                  <a:srgbClr val="FF0000"/>
                </a:solidFill>
                <a:latin typeface="Times New Roman" pitchFamily="18" charset="0"/>
                <a:cs typeface="Times New Roman" pitchFamily="18" charset="0"/>
              </a:rPr>
            </a:br>
            <a:r>
              <a:rPr lang="ru-RU" sz="1600" b="1" smtClean="0">
                <a:solidFill>
                  <a:srgbClr val="FF0000"/>
                </a:solidFill>
                <a:latin typeface="Times New Roman" pitchFamily="18" charset="0"/>
                <a:cs typeface="Times New Roman" pitchFamily="18" charset="0"/>
              </a:rPr>
              <a:t>Даже время, что лекарь ран,</a:t>
            </a:r>
            <a:br>
              <a:rPr lang="ru-RU" sz="1600" b="1" smtClean="0">
                <a:solidFill>
                  <a:srgbClr val="FF0000"/>
                </a:solidFill>
                <a:latin typeface="Times New Roman" pitchFamily="18" charset="0"/>
                <a:cs typeface="Times New Roman" pitchFamily="18" charset="0"/>
              </a:rPr>
            </a:br>
            <a:r>
              <a:rPr lang="ru-RU" sz="1600" b="1" smtClean="0">
                <a:solidFill>
                  <a:srgbClr val="FF0000"/>
                </a:solidFill>
                <a:latin typeface="Times New Roman" pitchFamily="18" charset="0"/>
                <a:cs typeface="Times New Roman" pitchFamily="18" charset="0"/>
              </a:rPr>
              <a:t>Не залечит афганский шрам.</a:t>
            </a:r>
            <a:br>
              <a:rPr lang="ru-RU" sz="1600" b="1" smtClean="0">
                <a:solidFill>
                  <a:srgbClr val="FF0000"/>
                </a:solidFill>
                <a:latin typeface="Times New Roman" pitchFamily="18" charset="0"/>
                <a:cs typeface="Times New Roman" pitchFamily="18" charset="0"/>
              </a:rPr>
            </a:br>
            <a:r>
              <a:rPr lang="ru-RU" sz="1600" b="1" smtClean="0">
                <a:solidFill>
                  <a:srgbClr val="FF0000"/>
                </a:solidFill>
                <a:latin typeface="Times New Roman" pitchFamily="18" charset="0"/>
                <a:cs typeface="Times New Roman" pitchFamily="18" charset="0"/>
              </a:rPr>
              <a:t>Но не стоит себя жалеть!</a:t>
            </a:r>
            <a:br>
              <a:rPr lang="ru-RU" sz="1600" b="1" smtClean="0">
                <a:solidFill>
                  <a:srgbClr val="FF0000"/>
                </a:solidFill>
                <a:latin typeface="Times New Roman" pitchFamily="18" charset="0"/>
                <a:cs typeface="Times New Roman" pitchFamily="18" charset="0"/>
              </a:rPr>
            </a:br>
            <a:r>
              <a:rPr lang="ru-RU" sz="1600" b="1" smtClean="0">
                <a:solidFill>
                  <a:srgbClr val="FF0000"/>
                </a:solidFill>
                <a:latin typeface="Times New Roman" pitchFamily="18" charset="0"/>
                <a:cs typeface="Times New Roman" pitchFamily="18" charset="0"/>
              </a:rPr>
              <a:t>Стоит встретиться, стоит спеть,</a:t>
            </a:r>
            <a:br>
              <a:rPr lang="ru-RU" sz="1600" b="1" smtClean="0">
                <a:solidFill>
                  <a:srgbClr val="FF0000"/>
                </a:solidFill>
                <a:latin typeface="Times New Roman" pitchFamily="18" charset="0"/>
                <a:cs typeface="Times New Roman" pitchFamily="18" charset="0"/>
              </a:rPr>
            </a:br>
            <a:r>
              <a:rPr lang="ru-RU" sz="1600" b="1" smtClean="0">
                <a:solidFill>
                  <a:srgbClr val="FF0000"/>
                </a:solidFill>
                <a:latin typeface="Times New Roman" pitchFamily="18" charset="0"/>
                <a:cs typeface="Times New Roman" pitchFamily="18" charset="0"/>
              </a:rPr>
              <a:t>Да наметить рубеж вдали,</a:t>
            </a:r>
            <a:br>
              <a:rPr lang="ru-RU" sz="1600" b="1" smtClean="0">
                <a:solidFill>
                  <a:srgbClr val="FF0000"/>
                </a:solidFill>
                <a:latin typeface="Times New Roman" pitchFamily="18" charset="0"/>
                <a:cs typeface="Times New Roman" pitchFamily="18" charset="0"/>
              </a:rPr>
            </a:br>
            <a:r>
              <a:rPr lang="ru-RU" sz="1600" b="1" smtClean="0">
                <a:solidFill>
                  <a:srgbClr val="FF0000"/>
                </a:solidFill>
                <a:latin typeface="Times New Roman" pitchFamily="18" charset="0"/>
                <a:cs typeface="Times New Roman" pitchFamily="18" charset="0"/>
              </a:rPr>
              <a:t>Пока сердце еще болит.</a:t>
            </a:r>
            <a:br>
              <a:rPr lang="ru-RU" sz="1600" b="1" smtClean="0">
                <a:solidFill>
                  <a:srgbClr val="FF0000"/>
                </a:solidFill>
                <a:latin typeface="Times New Roman" pitchFamily="18" charset="0"/>
                <a:cs typeface="Times New Roman" pitchFamily="18" charset="0"/>
              </a:rPr>
            </a:br>
            <a:r>
              <a:rPr lang="ru-RU" sz="1600" b="1" smtClean="0">
                <a:solidFill>
                  <a:srgbClr val="FF0000"/>
                </a:solidFill>
                <a:latin typeface="Times New Roman" pitchFamily="18" charset="0"/>
                <a:cs typeface="Times New Roman" pitchFamily="18" charset="0"/>
              </a:rPr>
              <a:t>Ведь движение— это жизнь!</a:t>
            </a:r>
            <a:br>
              <a:rPr lang="ru-RU" sz="1600" b="1" smtClean="0">
                <a:solidFill>
                  <a:srgbClr val="FF0000"/>
                </a:solidFill>
                <a:latin typeface="Times New Roman" pitchFamily="18" charset="0"/>
                <a:cs typeface="Times New Roman" pitchFamily="18" charset="0"/>
              </a:rPr>
            </a:br>
            <a:r>
              <a:rPr lang="ru-RU" sz="1600" b="1" smtClean="0">
                <a:solidFill>
                  <a:srgbClr val="FF0000"/>
                </a:solidFill>
                <a:latin typeface="Times New Roman" pitchFamily="18" charset="0"/>
                <a:cs typeface="Times New Roman" pitchFamily="18" charset="0"/>
              </a:rPr>
              <a:t>Значит, двигайся и держись.</a:t>
            </a:r>
            <a:br>
              <a:rPr lang="ru-RU" sz="1600" b="1" smtClean="0">
                <a:solidFill>
                  <a:srgbClr val="FF0000"/>
                </a:solidFill>
                <a:latin typeface="Times New Roman" pitchFamily="18" charset="0"/>
                <a:cs typeface="Times New Roman" pitchFamily="18" charset="0"/>
              </a:rPr>
            </a:br>
            <a:r>
              <a:rPr lang="ru-RU" sz="1600" b="1" smtClean="0">
                <a:solidFill>
                  <a:srgbClr val="FF0000"/>
                </a:solidFill>
                <a:latin typeface="Times New Roman" pitchFamily="18" charset="0"/>
                <a:cs typeface="Times New Roman" pitchFamily="18" charset="0"/>
              </a:rPr>
              <a:t>Ну, а что на висках седина—</a:t>
            </a:r>
            <a:br>
              <a:rPr lang="ru-RU" sz="1600" b="1" smtClean="0">
                <a:solidFill>
                  <a:srgbClr val="FF0000"/>
                </a:solidFill>
                <a:latin typeface="Times New Roman" pitchFamily="18" charset="0"/>
                <a:cs typeface="Times New Roman" pitchFamily="18" charset="0"/>
              </a:rPr>
            </a:br>
            <a:r>
              <a:rPr lang="ru-RU" sz="1600" b="1" smtClean="0">
                <a:solidFill>
                  <a:srgbClr val="FF0000"/>
                </a:solidFill>
                <a:latin typeface="Times New Roman" pitchFamily="18" charset="0"/>
                <a:cs typeface="Times New Roman" pitchFamily="18" charset="0"/>
              </a:rPr>
              <a:t>Это нас отмечала война.</a:t>
            </a:r>
          </a:p>
          <a:p>
            <a:endParaRPr lang="ru-RU" sz="1600" b="1" smtClean="0">
              <a:solidFill>
                <a:srgbClr val="FF000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6" descr="C:\Users\18\Desktop\0_273d0_4ce990b6_L.gif"/>
          <p:cNvPicPr>
            <a:picLocks noChangeAspect="1" noChangeArrowheads="1" noCrop="1"/>
          </p:cNvPicPr>
          <p:nvPr/>
        </p:nvPicPr>
        <p:blipFill>
          <a:blip r:embed="rId2" cstate="print"/>
          <a:srcRect/>
          <a:stretch>
            <a:fillRect/>
          </a:stretch>
        </p:blipFill>
        <p:spPr bwMode="auto">
          <a:xfrm>
            <a:off x="3492500" y="2992438"/>
            <a:ext cx="2298700" cy="3444875"/>
          </a:xfrm>
          <a:prstGeom prst="rect">
            <a:avLst/>
          </a:prstGeom>
          <a:noFill/>
          <a:ln w="9525">
            <a:noFill/>
            <a:miter lim="800000"/>
            <a:headEnd/>
            <a:tailEnd/>
          </a:ln>
        </p:spPr>
      </p:pic>
      <p:pic>
        <p:nvPicPr>
          <p:cNvPr id="3" name="Picture 6" descr="C:\Users\18\Desktop\0_273d0_4ce990b6_L.gif"/>
          <p:cNvPicPr>
            <a:picLocks noChangeAspect="1" noChangeArrowheads="1" noCrop="1"/>
          </p:cNvPicPr>
          <p:nvPr/>
        </p:nvPicPr>
        <p:blipFill>
          <a:blip r:embed="rId3" cstate="print"/>
          <a:srcRect/>
          <a:stretch>
            <a:fillRect/>
          </a:stretch>
        </p:blipFill>
        <p:spPr bwMode="auto">
          <a:xfrm>
            <a:off x="3500430" y="571480"/>
            <a:ext cx="2286000" cy="3428976"/>
          </a:xfrm>
          <a:prstGeom prst="ellipse">
            <a:avLst/>
          </a:prstGeom>
          <a:noFill/>
          <a:effectLst>
            <a:softEdge rad="317500"/>
          </a:effectLst>
        </p:spPr>
      </p:pic>
      <p:pic>
        <p:nvPicPr>
          <p:cNvPr id="4" name="Picture 6" descr="C:\Users\18\Desktop\0_273d0_4ce990b6_L.gif"/>
          <p:cNvPicPr>
            <a:picLocks noChangeAspect="1" noChangeArrowheads="1" noCrop="1"/>
          </p:cNvPicPr>
          <p:nvPr/>
        </p:nvPicPr>
        <p:blipFill>
          <a:blip r:embed="rId3" cstate="print"/>
          <a:srcRect/>
          <a:stretch>
            <a:fillRect/>
          </a:stretch>
        </p:blipFill>
        <p:spPr bwMode="auto">
          <a:xfrm>
            <a:off x="6429388" y="3071810"/>
            <a:ext cx="2286000" cy="3428976"/>
          </a:xfrm>
          <a:prstGeom prst="ellipse">
            <a:avLst/>
          </a:prstGeom>
          <a:noFill/>
          <a:effectLst>
            <a:softEdge rad="317500"/>
          </a:effectLst>
        </p:spPr>
      </p:pic>
      <p:pic>
        <p:nvPicPr>
          <p:cNvPr id="5" name="Picture 6" descr="C:\Users\18\Desktop\0_273d0_4ce990b6_L.gif"/>
          <p:cNvPicPr>
            <a:picLocks noChangeAspect="1" noChangeArrowheads="1" noCrop="1"/>
          </p:cNvPicPr>
          <p:nvPr/>
        </p:nvPicPr>
        <p:blipFill>
          <a:blip r:embed="rId3" cstate="print"/>
          <a:srcRect/>
          <a:stretch>
            <a:fillRect/>
          </a:stretch>
        </p:blipFill>
        <p:spPr bwMode="auto">
          <a:xfrm>
            <a:off x="428596" y="3071810"/>
            <a:ext cx="2286000" cy="3428976"/>
          </a:xfrm>
          <a:prstGeom prst="ellipse">
            <a:avLst/>
          </a:prstGeom>
          <a:noFill/>
          <a:effectLst>
            <a:softEdge rad="317500"/>
          </a:effectLst>
        </p:spPr>
      </p:pic>
      <p:pic>
        <p:nvPicPr>
          <p:cNvPr id="6" name="Picture 6" descr="C:\Users\18\Desktop\0_273d0_4ce990b6_L.gif"/>
          <p:cNvPicPr>
            <a:picLocks noChangeAspect="1" noChangeArrowheads="1" noCrop="1"/>
          </p:cNvPicPr>
          <p:nvPr/>
        </p:nvPicPr>
        <p:blipFill>
          <a:blip r:embed="rId3" cstate="print"/>
          <a:srcRect/>
          <a:stretch>
            <a:fillRect/>
          </a:stretch>
        </p:blipFill>
        <p:spPr bwMode="auto">
          <a:xfrm>
            <a:off x="6500826" y="357166"/>
            <a:ext cx="2286000" cy="3428976"/>
          </a:xfrm>
          <a:prstGeom prst="ellipse">
            <a:avLst/>
          </a:prstGeom>
          <a:noFill/>
          <a:effectLst>
            <a:softEdge rad="317500"/>
          </a:effectLst>
        </p:spPr>
      </p:pic>
      <p:pic>
        <p:nvPicPr>
          <p:cNvPr id="44039" name="Picture 6" descr="C:\Users\18\Desktop\0_273d0_4ce990b6_L.gif"/>
          <p:cNvPicPr>
            <a:picLocks noChangeAspect="1" noChangeArrowheads="1" noCrop="1"/>
          </p:cNvPicPr>
          <p:nvPr/>
        </p:nvPicPr>
        <p:blipFill>
          <a:blip r:embed="rId4" cstate="print"/>
          <a:srcRect/>
          <a:stretch>
            <a:fillRect/>
          </a:stretch>
        </p:blipFill>
        <p:spPr bwMode="auto">
          <a:xfrm>
            <a:off x="566738" y="420688"/>
            <a:ext cx="2298700" cy="3444875"/>
          </a:xfrm>
          <a:prstGeom prst="rect">
            <a:avLst/>
          </a:prstGeom>
          <a:noFill/>
          <a:ln w="9525">
            <a:noFill/>
            <a:miter lim="800000"/>
            <a:headEnd/>
            <a:tailEnd/>
          </a:ln>
        </p:spPr>
      </p:pic>
      <p:pic>
        <p:nvPicPr>
          <p:cNvPr id="44040" name="Рисунок 6" descr="http://s5.rimg.info/ad96531231fb3597bff8d7ebb77d52fa.gif">
            <a:hlinkClick r:id="rId5"/>
          </p:cNvPr>
          <p:cNvPicPr>
            <a:picLocks noChangeAspect="1" noChangeArrowheads="1"/>
          </p:cNvPicPr>
          <p:nvPr/>
        </p:nvPicPr>
        <p:blipFill>
          <a:blip r:embed="rId6" cstate="print"/>
          <a:srcRect/>
          <a:stretch>
            <a:fillRect/>
          </a:stretch>
        </p:blipFill>
        <p:spPr bwMode="auto">
          <a:xfrm>
            <a:off x="2286000" y="4357688"/>
            <a:ext cx="1990725" cy="876300"/>
          </a:xfrm>
          <a:prstGeom prst="rect">
            <a:avLst/>
          </a:prstGeom>
          <a:noFill/>
          <a:ln w="9525">
            <a:noFill/>
            <a:miter lim="800000"/>
            <a:headEnd/>
            <a:tailEnd/>
          </a:ln>
        </p:spPr>
      </p:pic>
      <p:pic>
        <p:nvPicPr>
          <p:cNvPr id="44041" name="Рисунок 6" descr="http://s5.rimg.info/ad96531231fb3597bff8d7ebb77d52fa.gif">
            <a:hlinkClick r:id="rId5"/>
          </p:cNvPr>
          <p:cNvPicPr>
            <a:picLocks noChangeAspect="1" noChangeArrowheads="1"/>
          </p:cNvPicPr>
          <p:nvPr/>
        </p:nvPicPr>
        <p:blipFill>
          <a:blip r:embed="rId6" cstate="print"/>
          <a:srcRect/>
          <a:stretch>
            <a:fillRect/>
          </a:stretch>
        </p:blipFill>
        <p:spPr bwMode="auto">
          <a:xfrm>
            <a:off x="5214938" y="857250"/>
            <a:ext cx="1990725" cy="876300"/>
          </a:xfrm>
          <a:prstGeom prst="rect">
            <a:avLst/>
          </a:prstGeom>
          <a:noFill/>
          <a:ln w="9525">
            <a:noFill/>
            <a:miter lim="800000"/>
            <a:headEnd/>
            <a:tailEnd/>
          </a:ln>
        </p:spPr>
      </p:pic>
      <p:pic>
        <p:nvPicPr>
          <p:cNvPr id="44042" name="Рисунок 6" descr="http://s5.rimg.info/ad96531231fb3597bff8d7ebb77d52fa.gif">
            <a:hlinkClick r:id="rId5"/>
          </p:cNvPr>
          <p:cNvPicPr>
            <a:picLocks noChangeAspect="1" noChangeArrowheads="1"/>
          </p:cNvPicPr>
          <p:nvPr/>
        </p:nvPicPr>
        <p:blipFill>
          <a:blip r:embed="rId6" cstate="print"/>
          <a:srcRect/>
          <a:stretch>
            <a:fillRect/>
          </a:stretch>
        </p:blipFill>
        <p:spPr bwMode="auto">
          <a:xfrm>
            <a:off x="2286000" y="5072063"/>
            <a:ext cx="1990725" cy="876300"/>
          </a:xfrm>
          <a:prstGeom prst="rect">
            <a:avLst/>
          </a:prstGeom>
          <a:noFill/>
          <a:ln w="9525">
            <a:noFill/>
            <a:miter lim="800000"/>
            <a:headEnd/>
            <a:tailEnd/>
          </a:ln>
        </p:spPr>
      </p:pic>
      <p:pic>
        <p:nvPicPr>
          <p:cNvPr id="44043" name="Рисунок 6" descr="http://s5.rimg.info/ad96531231fb3597bff8d7ebb77d52fa.gif">
            <a:hlinkClick r:id="rId5"/>
          </p:cNvPr>
          <p:cNvPicPr>
            <a:picLocks noChangeAspect="1" noChangeArrowheads="1"/>
          </p:cNvPicPr>
          <p:nvPr/>
        </p:nvPicPr>
        <p:blipFill>
          <a:blip r:embed="rId6" cstate="print"/>
          <a:srcRect/>
          <a:stretch>
            <a:fillRect/>
          </a:stretch>
        </p:blipFill>
        <p:spPr bwMode="auto">
          <a:xfrm>
            <a:off x="2214563" y="3500438"/>
            <a:ext cx="1990725" cy="876300"/>
          </a:xfrm>
          <a:prstGeom prst="rect">
            <a:avLst/>
          </a:prstGeom>
          <a:noFill/>
          <a:ln w="9525">
            <a:noFill/>
            <a:miter lim="800000"/>
            <a:headEnd/>
            <a:tailEnd/>
          </a:ln>
        </p:spPr>
      </p:pic>
      <p:pic>
        <p:nvPicPr>
          <p:cNvPr id="44044" name="Рисунок 6" descr="http://s5.rimg.info/ad96531231fb3597bff8d7ebb77d52fa.gif">
            <a:hlinkClick r:id="rId5"/>
          </p:cNvPr>
          <p:cNvPicPr>
            <a:picLocks noChangeAspect="1" noChangeArrowheads="1"/>
          </p:cNvPicPr>
          <p:nvPr/>
        </p:nvPicPr>
        <p:blipFill>
          <a:blip r:embed="rId6" cstate="print"/>
          <a:srcRect/>
          <a:stretch>
            <a:fillRect/>
          </a:stretch>
        </p:blipFill>
        <p:spPr bwMode="auto">
          <a:xfrm>
            <a:off x="2214563" y="2571750"/>
            <a:ext cx="1990725" cy="876300"/>
          </a:xfrm>
          <a:prstGeom prst="rect">
            <a:avLst/>
          </a:prstGeom>
          <a:noFill/>
          <a:ln w="9525">
            <a:noFill/>
            <a:miter lim="800000"/>
            <a:headEnd/>
            <a:tailEnd/>
          </a:ln>
        </p:spPr>
      </p:pic>
      <p:pic>
        <p:nvPicPr>
          <p:cNvPr id="44045" name="Рисунок 6" descr="http://s5.rimg.info/ad96531231fb3597bff8d7ebb77d52fa.gif">
            <a:hlinkClick r:id="rId5"/>
          </p:cNvPr>
          <p:cNvPicPr>
            <a:picLocks noChangeAspect="1" noChangeArrowheads="1"/>
          </p:cNvPicPr>
          <p:nvPr/>
        </p:nvPicPr>
        <p:blipFill>
          <a:blip r:embed="rId6" cstate="print"/>
          <a:srcRect/>
          <a:stretch>
            <a:fillRect/>
          </a:stretch>
        </p:blipFill>
        <p:spPr bwMode="auto">
          <a:xfrm>
            <a:off x="2214563" y="1643063"/>
            <a:ext cx="1990725" cy="876300"/>
          </a:xfrm>
          <a:prstGeom prst="rect">
            <a:avLst/>
          </a:prstGeom>
          <a:noFill/>
          <a:ln w="9525">
            <a:noFill/>
            <a:miter lim="800000"/>
            <a:headEnd/>
            <a:tailEnd/>
          </a:ln>
        </p:spPr>
      </p:pic>
      <p:pic>
        <p:nvPicPr>
          <p:cNvPr id="44046" name="Рисунок 6" descr="http://s5.rimg.info/ad96531231fb3597bff8d7ebb77d52fa.gif">
            <a:hlinkClick r:id="rId5"/>
          </p:cNvPr>
          <p:cNvPicPr>
            <a:picLocks noChangeAspect="1" noChangeArrowheads="1"/>
          </p:cNvPicPr>
          <p:nvPr/>
        </p:nvPicPr>
        <p:blipFill>
          <a:blip r:embed="rId6" cstate="print"/>
          <a:srcRect/>
          <a:stretch>
            <a:fillRect/>
          </a:stretch>
        </p:blipFill>
        <p:spPr bwMode="auto">
          <a:xfrm>
            <a:off x="2286000" y="714375"/>
            <a:ext cx="1990725" cy="876300"/>
          </a:xfrm>
          <a:prstGeom prst="rect">
            <a:avLst/>
          </a:prstGeom>
          <a:noFill/>
          <a:ln w="9525">
            <a:noFill/>
            <a:miter lim="800000"/>
            <a:headEnd/>
            <a:tailEnd/>
          </a:ln>
        </p:spPr>
      </p:pic>
      <p:pic>
        <p:nvPicPr>
          <p:cNvPr id="44047" name="Рисунок 6" descr="http://s5.rimg.info/ad96531231fb3597bff8d7ebb77d52fa.gif">
            <a:hlinkClick r:id="rId5"/>
          </p:cNvPr>
          <p:cNvPicPr>
            <a:picLocks noChangeAspect="1" noChangeArrowheads="1"/>
          </p:cNvPicPr>
          <p:nvPr/>
        </p:nvPicPr>
        <p:blipFill>
          <a:blip r:embed="rId6" cstate="print"/>
          <a:srcRect/>
          <a:stretch>
            <a:fillRect/>
          </a:stretch>
        </p:blipFill>
        <p:spPr bwMode="auto">
          <a:xfrm>
            <a:off x="5214938" y="3429000"/>
            <a:ext cx="1990725" cy="876300"/>
          </a:xfrm>
          <a:prstGeom prst="rect">
            <a:avLst/>
          </a:prstGeom>
          <a:noFill/>
          <a:ln w="9525">
            <a:noFill/>
            <a:miter lim="800000"/>
            <a:headEnd/>
            <a:tailEnd/>
          </a:ln>
        </p:spPr>
      </p:pic>
      <p:pic>
        <p:nvPicPr>
          <p:cNvPr id="44048" name="Рисунок 6" descr="http://s5.rimg.info/ad96531231fb3597bff8d7ebb77d52fa.gif">
            <a:hlinkClick r:id="rId5"/>
          </p:cNvPr>
          <p:cNvPicPr>
            <a:picLocks noChangeAspect="1" noChangeArrowheads="1"/>
          </p:cNvPicPr>
          <p:nvPr/>
        </p:nvPicPr>
        <p:blipFill>
          <a:blip r:embed="rId6" cstate="print"/>
          <a:srcRect/>
          <a:stretch>
            <a:fillRect/>
          </a:stretch>
        </p:blipFill>
        <p:spPr bwMode="auto">
          <a:xfrm>
            <a:off x="5072063" y="2643188"/>
            <a:ext cx="1990725" cy="876300"/>
          </a:xfrm>
          <a:prstGeom prst="rect">
            <a:avLst/>
          </a:prstGeom>
          <a:noFill/>
          <a:ln w="9525">
            <a:noFill/>
            <a:miter lim="800000"/>
            <a:headEnd/>
            <a:tailEnd/>
          </a:ln>
        </p:spPr>
      </p:pic>
      <p:pic>
        <p:nvPicPr>
          <p:cNvPr id="44049" name="Рисунок 6" descr="http://s5.rimg.info/ad96531231fb3597bff8d7ebb77d52fa.gif">
            <a:hlinkClick r:id="rId5"/>
          </p:cNvPr>
          <p:cNvPicPr>
            <a:picLocks noChangeAspect="1" noChangeArrowheads="1"/>
          </p:cNvPicPr>
          <p:nvPr/>
        </p:nvPicPr>
        <p:blipFill>
          <a:blip r:embed="rId6" cstate="print"/>
          <a:srcRect/>
          <a:stretch>
            <a:fillRect/>
          </a:stretch>
        </p:blipFill>
        <p:spPr bwMode="auto">
          <a:xfrm>
            <a:off x="5214938" y="1643063"/>
            <a:ext cx="1990725" cy="876300"/>
          </a:xfrm>
          <a:prstGeom prst="rect">
            <a:avLst/>
          </a:prstGeom>
          <a:noFill/>
          <a:ln w="9525">
            <a:noFill/>
            <a:miter lim="800000"/>
            <a:headEnd/>
            <a:tailEnd/>
          </a:ln>
        </p:spPr>
      </p:pic>
      <p:pic>
        <p:nvPicPr>
          <p:cNvPr id="44050" name="Рисунок 6" descr="http://s5.rimg.info/ad96531231fb3597bff8d7ebb77d52fa.gif">
            <a:hlinkClick r:id="rId5"/>
          </p:cNvPr>
          <p:cNvPicPr>
            <a:picLocks noChangeAspect="1" noChangeArrowheads="1"/>
          </p:cNvPicPr>
          <p:nvPr/>
        </p:nvPicPr>
        <p:blipFill>
          <a:blip r:embed="rId6" cstate="print"/>
          <a:srcRect/>
          <a:stretch>
            <a:fillRect/>
          </a:stretch>
        </p:blipFill>
        <p:spPr bwMode="auto">
          <a:xfrm>
            <a:off x="5214938" y="4143375"/>
            <a:ext cx="1990725" cy="876300"/>
          </a:xfrm>
          <a:prstGeom prst="rect">
            <a:avLst/>
          </a:prstGeom>
          <a:noFill/>
          <a:ln w="9525">
            <a:noFill/>
            <a:miter lim="800000"/>
            <a:headEnd/>
            <a:tailEnd/>
          </a:ln>
        </p:spPr>
      </p:pic>
      <p:pic>
        <p:nvPicPr>
          <p:cNvPr id="44051" name="Рисунок 6" descr="http://s5.rimg.info/ad96531231fb3597bff8d7ebb77d52fa.gif">
            <a:hlinkClick r:id="rId5"/>
          </p:cNvPr>
          <p:cNvPicPr>
            <a:picLocks noChangeAspect="1" noChangeArrowheads="1"/>
          </p:cNvPicPr>
          <p:nvPr/>
        </p:nvPicPr>
        <p:blipFill>
          <a:blip r:embed="rId6" cstate="print"/>
          <a:srcRect/>
          <a:stretch>
            <a:fillRect/>
          </a:stretch>
        </p:blipFill>
        <p:spPr bwMode="auto">
          <a:xfrm>
            <a:off x="5214938" y="5072063"/>
            <a:ext cx="1990725" cy="8763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Содержимое 2"/>
          <p:cNvSpPr>
            <a:spLocks noGrp="1"/>
          </p:cNvSpPr>
          <p:nvPr>
            <p:ph idx="1"/>
          </p:nvPr>
        </p:nvSpPr>
        <p:spPr>
          <a:xfrm>
            <a:off x="1714500" y="571500"/>
            <a:ext cx="5143500" cy="5554663"/>
          </a:xfrm>
        </p:spPr>
        <p:txBody>
          <a:bodyPr/>
          <a:lstStyle/>
          <a:p>
            <a:pPr algn="ctr"/>
            <a:r>
              <a:rPr lang="ru-RU" sz="1800" b="1" smtClean="0">
                <a:latin typeface="Times New Roman" pitchFamily="18" charset="0"/>
                <a:cs typeface="Times New Roman" pitchFamily="18" charset="0"/>
              </a:rPr>
              <a:t>Расчехлите души. Зачехлите пушки.</a:t>
            </a:r>
            <a:br>
              <a:rPr lang="ru-RU" sz="1800" b="1" smtClean="0">
                <a:latin typeface="Times New Roman" pitchFamily="18" charset="0"/>
                <a:cs typeface="Times New Roman" pitchFamily="18" charset="0"/>
              </a:rPr>
            </a:br>
            <a:r>
              <a:rPr lang="ru-RU" sz="1800" b="1" smtClean="0">
                <a:latin typeface="Times New Roman" pitchFamily="18" charset="0"/>
                <a:cs typeface="Times New Roman" pitchFamily="18" charset="0"/>
              </a:rPr>
              <a:t>Люди, разве можно победить войну?</a:t>
            </a:r>
            <a:br>
              <a:rPr lang="ru-RU" sz="1800" b="1" smtClean="0">
                <a:latin typeface="Times New Roman" pitchFamily="18" charset="0"/>
                <a:cs typeface="Times New Roman" pitchFamily="18" charset="0"/>
              </a:rPr>
            </a:br>
            <a:r>
              <a:rPr lang="ru-RU" sz="1800" b="1" smtClean="0">
                <a:latin typeface="Times New Roman" pitchFamily="18" charset="0"/>
                <a:cs typeface="Times New Roman" pitchFamily="18" charset="0"/>
              </a:rPr>
              <a:t>Это так же сложно, как вернуть старушке</a:t>
            </a:r>
            <a:br>
              <a:rPr lang="ru-RU" sz="1800" b="1" smtClean="0">
                <a:latin typeface="Times New Roman" pitchFamily="18" charset="0"/>
                <a:cs typeface="Times New Roman" pitchFamily="18" charset="0"/>
              </a:rPr>
            </a:br>
            <a:r>
              <a:rPr lang="ru-RU" sz="1800" b="1" smtClean="0">
                <a:latin typeface="Times New Roman" pitchFamily="18" charset="0"/>
                <a:cs typeface="Times New Roman" pitchFamily="18" charset="0"/>
              </a:rPr>
              <a:t>Молодость пригожую, девичью весну </a:t>
            </a:r>
            <a:br>
              <a:rPr lang="ru-RU" sz="1800" b="1" smtClean="0">
                <a:latin typeface="Times New Roman" pitchFamily="18" charset="0"/>
                <a:cs typeface="Times New Roman" pitchFamily="18" charset="0"/>
              </a:rPr>
            </a:br>
            <a:r>
              <a:rPr lang="ru-RU" sz="1800" b="1" smtClean="0">
                <a:latin typeface="Times New Roman" pitchFamily="18" charset="0"/>
                <a:cs typeface="Times New Roman" pitchFamily="18" charset="0"/>
              </a:rPr>
              <a:t>Зачехлите пушки. Расчехлите души.</a:t>
            </a:r>
            <a:br>
              <a:rPr lang="ru-RU" sz="1800" b="1" smtClean="0">
                <a:latin typeface="Times New Roman" pitchFamily="18" charset="0"/>
                <a:cs typeface="Times New Roman" pitchFamily="18" charset="0"/>
              </a:rPr>
            </a:br>
            <a:r>
              <a:rPr lang="ru-RU" sz="1800" b="1" smtClean="0">
                <a:latin typeface="Times New Roman" pitchFamily="18" charset="0"/>
                <a:cs typeface="Times New Roman" pitchFamily="18" charset="0"/>
              </a:rPr>
              <a:t>Люди, каждый выстрел это самострел.</a:t>
            </a:r>
            <a:br>
              <a:rPr lang="ru-RU" sz="1800" b="1" smtClean="0">
                <a:latin typeface="Times New Roman" pitchFamily="18" charset="0"/>
                <a:cs typeface="Times New Roman" pitchFamily="18" charset="0"/>
              </a:rPr>
            </a:br>
            <a:r>
              <a:rPr lang="ru-RU" sz="1800" b="1" smtClean="0">
                <a:latin typeface="Times New Roman" pitchFamily="18" charset="0"/>
                <a:cs typeface="Times New Roman" pitchFamily="18" charset="0"/>
              </a:rPr>
              <a:t>Хватит настороженно барабаны слушать,</a:t>
            </a:r>
            <a:br>
              <a:rPr lang="ru-RU" sz="1800" b="1" smtClean="0">
                <a:latin typeface="Times New Roman" pitchFamily="18" charset="0"/>
                <a:cs typeface="Times New Roman" pitchFamily="18" charset="0"/>
              </a:rPr>
            </a:br>
            <a:r>
              <a:rPr lang="ru-RU" sz="1800" b="1" smtClean="0">
                <a:latin typeface="Times New Roman" pitchFamily="18" charset="0"/>
                <a:cs typeface="Times New Roman" pitchFamily="18" charset="0"/>
              </a:rPr>
              <a:t>И ходить восторженно строем на расстрел </a:t>
            </a:r>
            <a:br>
              <a:rPr lang="ru-RU" sz="1800" b="1" smtClean="0">
                <a:latin typeface="Times New Roman" pitchFamily="18" charset="0"/>
                <a:cs typeface="Times New Roman" pitchFamily="18" charset="0"/>
              </a:rPr>
            </a:br>
            <a:r>
              <a:rPr lang="ru-RU" sz="1800" b="1" smtClean="0">
                <a:latin typeface="Times New Roman" pitchFamily="18" charset="0"/>
                <a:cs typeface="Times New Roman" pitchFamily="18" charset="0"/>
              </a:rPr>
              <a:t>Зачехлите пушки. Расчехлите души.</a:t>
            </a:r>
            <a:br>
              <a:rPr lang="ru-RU" sz="1800" b="1" smtClean="0">
                <a:latin typeface="Times New Roman" pitchFamily="18" charset="0"/>
                <a:cs typeface="Times New Roman" pitchFamily="18" charset="0"/>
              </a:rPr>
            </a:br>
            <a:r>
              <a:rPr lang="ru-RU" sz="1800" b="1" smtClean="0">
                <a:latin typeface="Times New Roman" pitchFamily="18" charset="0"/>
                <a:cs typeface="Times New Roman" pitchFamily="18" charset="0"/>
              </a:rPr>
              <a:t>Может быть, солдатские сбросим сапоги?</a:t>
            </a:r>
            <a:br>
              <a:rPr lang="ru-RU" sz="1800" b="1" smtClean="0">
                <a:latin typeface="Times New Roman" pitchFamily="18" charset="0"/>
                <a:cs typeface="Times New Roman" pitchFamily="18" charset="0"/>
              </a:rPr>
            </a:br>
            <a:r>
              <a:rPr lang="ru-RU" sz="1800" b="1" smtClean="0">
                <a:latin typeface="Times New Roman" pitchFamily="18" charset="0"/>
                <a:cs typeface="Times New Roman" pitchFamily="18" charset="0"/>
              </a:rPr>
              <a:t>На ноги наденем что-нибудь получше,</a:t>
            </a:r>
            <a:br>
              <a:rPr lang="ru-RU" sz="1800" b="1" smtClean="0">
                <a:latin typeface="Times New Roman" pitchFamily="18" charset="0"/>
                <a:cs typeface="Times New Roman" pitchFamily="18" charset="0"/>
              </a:rPr>
            </a:br>
            <a:r>
              <a:rPr lang="ru-RU" sz="1800" b="1" smtClean="0">
                <a:latin typeface="Times New Roman" pitchFamily="18" charset="0"/>
                <a:cs typeface="Times New Roman" pitchFamily="18" charset="0"/>
              </a:rPr>
              <a:t>И поможем чем-нибудь тем, кто без ноги?</a:t>
            </a:r>
            <a:br>
              <a:rPr lang="ru-RU" sz="1800" b="1" smtClean="0">
                <a:latin typeface="Times New Roman" pitchFamily="18" charset="0"/>
                <a:cs typeface="Times New Roman" pitchFamily="18" charset="0"/>
              </a:rPr>
            </a:br>
            <a:r>
              <a:rPr lang="ru-RU" sz="1800" b="1" smtClean="0">
                <a:latin typeface="Times New Roman" pitchFamily="18" charset="0"/>
                <a:cs typeface="Times New Roman" pitchFamily="18" charset="0"/>
              </a:rPr>
              <a:t/>
            </a:r>
            <a:br>
              <a:rPr lang="ru-RU" sz="1800" b="1" smtClean="0">
                <a:latin typeface="Times New Roman" pitchFamily="18" charset="0"/>
                <a:cs typeface="Times New Roman" pitchFamily="18" charset="0"/>
              </a:rPr>
            </a:br>
            <a:r>
              <a:rPr lang="ru-RU" sz="1800" b="1" smtClean="0">
                <a:latin typeface="Times New Roman" pitchFamily="18" charset="0"/>
                <a:cs typeface="Times New Roman" pitchFamily="18" charset="0"/>
              </a:rPr>
              <a:t>Люди, перестаньте барабаны слушать!</a:t>
            </a:r>
            <a:br>
              <a:rPr lang="ru-RU" sz="1800" b="1" smtClean="0">
                <a:latin typeface="Times New Roman" pitchFamily="18" charset="0"/>
                <a:cs typeface="Times New Roman" pitchFamily="18" charset="0"/>
              </a:rPr>
            </a:br>
            <a:r>
              <a:rPr lang="ru-RU" sz="1800" b="1" smtClean="0">
                <a:latin typeface="Times New Roman" pitchFamily="18" charset="0"/>
                <a:cs typeface="Times New Roman" pitchFamily="18" charset="0"/>
              </a:rPr>
              <a:t>Люди, будем живы в море и на суше!</a:t>
            </a:r>
            <a:br>
              <a:rPr lang="ru-RU" sz="1800" b="1" smtClean="0">
                <a:latin typeface="Times New Roman" pitchFamily="18" charset="0"/>
                <a:cs typeface="Times New Roman" pitchFamily="18" charset="0"/>
              </a:rPr>
            </a:br>
            <a:r>
              <a:rPr lang="ru-RU" sz="1800" b="1" smtClean="0">
                <a:latin typeface="Times New Roman" pitchFamily="18" charset="0"/>
                <a:cs typeface="Times New Roman" pitchFamily="18" charset="0"/>
              </a:rPr>
              <a:t>Самоистребление участь не из лучших </a:t>
            </a:r>
            <a:br>
              <a:rPr lang="ru-RU" sz="1800" b="1" smtClean="0">
                <a:latin typeface="Times New Roman" pitchFamily="18" charset="0"/>
                <a:cs typeface="Times New Roman" pitchFamily="18" charset="0"/>
              </a:rPr>
            </a:br>
            <a:r>
              <a:rPr lang="ru-RU" sz="1800" b="1" smtClean="0">
                <a:latin typeface="Times New Roman" pitchFamily="18" charset="0"/>
                <a:cs typeface="Times New Roman" pitchFamily="18" charset="0"/>
              </a:rPr>
              <a:t>Зачехлите пушки! Расчехлите души!</a:t>
            </a:r>
            <a:br>
              <a:rPr lang="ru-RU" sz="1800" b="1" smtClean="0">
                <a:latin typeface="Times New Roman" pitchFamily="18" charset="0"/>
                <a:cs typeface="Times New Roman" pitchFamily="18" charset="0"/>
              </a:rPr>
            </a:br>
            <a:r>
              <a:rPr lang="ru-RU" sz="1800" b="1" smtClean="0">
                <a:latin typeface="Times New Roman" pitchFamily="18" charset="0"/>
                <a:cs typeface="Times New Roman" pitchFamily="18" charset="0"/>
              </a:rPr>
              <a:t>***</a:t>
            </a:r>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афган12"/>
          <p:cNvPicPr>
            <a:picLocks noChangeAspect="1" noChangeArrowheads="1"/>
          </p:cNvPicPr>
          <p:nvPr/>
        </p:nvPicPr>
        <p:blipFill>
          <a:blip r:embed="rId2" cstate="print"/>
          <a:srcRect/>
          <a:stretch>
            <a:fillRect/>
          </a:stretch>
        </p:blipFill>
        <p:spPr bwMode="auto">
          <a:xfrm>
            <a:off x="714375" y="571500"/>
            <a:ext cx="7488238" cy="56149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Мама\Рабочий стол\i4baccb9e2679f.jpg"/>
          <p:cNvPicPr>
            <a:picLocks noChangeAspect="1" noChangeArrowheads="1"/>
          </p:cNvPicPr>
          <p:nvPr/>
        </p:nvPicPr>
        <p:blipFill>
          <a:blip r:embed="rId2" cstate="print"/>
          <a:srcRect/>
          <a:stretch>
            <a:fillRect/>
          </a:stretch>
        </p:blipFill>
        <p:spPr bwMode="auto">
          <a:xfrm>
            <a:off x="179388" y="260350"/>
            <a:ext cx="8572500" cy="6429375"/>
          </a:xfrm>
          <a:prstGeom prst="rect">
            <a:avLst/>
          </a:prstGeom>
          <a:solidFill>
            <a:schemeClr val="tx1">
              <a:lumMod val="60000"/>
              <a:lumOff val="40000"/>
            </a:schemeClr>
          </a:solidFill>
          <a:ln w="9525">
            <a:noFill/>
            <a:miter lim="800000"/>
            <a:headEnd/>
            <a:tailEnd/>
          </a:ln>
        </p:spPr>
      </p:pic>
      <p:pic>
        <p:nvPicPr>
          <p:cNvPr id="47107" name="Рисунок 6" descr="http://s5.rimg.info/ad96531231fb3597bff8d7ebb77d52fa.gif">
            <a:hlinkClick r:id="rId3"/>
          </p:cNvPr>
          <p:cNvPicPr>
            <a:picLocks noChangeAspect="1" noChangeArrowheads="1"/>
          </p:cNvPicPr>
          <p:nvPr/>
        </p:nvPicPr>
        <p:blipFill>
          <a:blip r:embed="rId4" cstate="print"/>
          <a:srcRect/>
          <a:stretch>
            <a:fillRect/>
          </a:stretch>
        </p:blipFill>
        <p:spPr bwMode="auto">
          <a:xfrm>
            <a:off x="1000125" y="4429125"/>
            <a:ext cx="1990725" cy="876300"/>
          </a:xfrm>
          <a:prstGeom prst="rect">
            <a:avLst/>
          </a:prstGeom>
          <a:noFill/>
          <a:ln w="9525">
            <a:noFill/>
            <a:miter lim="800000"/>
            <a:headEnd/>
            <a:tailEnd/>
          </a:ln>
        </p:spPr>
      </p:pic>
      <p:pic>
        <p:nvPicPr>
          <p:cNvPr id="47108" name="Рисунок 6" descr="http://s5.rimg.info/ad96531231fb3597bff8d7ebb77d52fa.gif">
            <a:hlinkClick r:id="rId3"/>
          </p:cNvPr>
          <p:cNvPicPr>
            <a:picLocks noChangeAspect="1" noChangeArrowheads="1"/>
          </p:cNvPicPr>
          <p:nvPr/>
        </p:nvPicPr>
        <p:blipFill>
          <a:blip r:embed="rId4" cstate="print"/>
          <a:srcRect/>
          <a:stretch>
            <a:fillRect/>
          </a:stretch>
        </p:blipFill>
        <p:spPr bwMode="auto">
          <a:xfrm>
            <a:off x="5286375" y="4286250"/>
            <a:ext cx="1990725" cy="876300"/>
          </a:xfrm>
          <a:prstGeom prst="rect">
            <a:avLst/>
          </a:prstGeom>
          <a:noFill/>
          <a:ln w="9525">
            <a:noFill/>
            <a:miter lim="800000"/>
            <a:headEnd/>
            <a:tailEnd/>
          </a:ln>
        </p:spPr>
      </p:pic>
      <p:pic>
        <p:nvPicPr>
          <p:cNvPr id="47109" name="Рисунок 6" descr="http://s5.rimg.info/ad96531231fb3597bff8d7ebb77d52fa.gif">
            <a:hlinkClick r:id="rId3"/>
          </p:cNvPr>
          <p:cNvPicPr>
            <a:picLocks noChangeAspect="1" noChangeArrowheads="1"/>
          </p:cNvPicPr>
          <p:nvPr/>
        </p:nvPicPr>
        <p:blipFill>
          <a:blip r:embed="rId4" cstate="print"/>
          <a:srcRect/>
          <a:stretch>
            <a:fillRect/>
          </a:stretch>
        </p:blipFill>
        <p:spPr bwMode="auto">
          <a:xfrm>
            <a:off x="3143250" y="4500563"/>
            <a:ext cx="1990725" cy="876300"/>
          </a:xfrm>
          <a:prstGeom prst="rect">
            <a:avLst/>
          </a:prstGeom>
          <a:noFill/>
          <a:ln w="9525">
            <a:noFill/>
            <a:miter lim="800000"/>
            <a:headEnd/>
            <a:tailEnd/>
          </a:ln>
        </p:spPr>
      </p:pic>
      <p:pic>
        <p:nvPicPr>
          <p:cNvPr id="47110" name="Рисунок 6" descr="http://s5.rimg.info/ad96531231fb3597bff8d7ebb77d52fa.gif">
            <a:hlinkClick r:id="rId3"/>
          </p:cNvPr>
          <p:cNvPicPr>
            <a:picLocks noChangeAspect="1" noChangeArrowheads="1"/>
          </p:cNvPicPr>
          <p:nvPr/>
        </p:nvPicPr>
        <p:blipFill>
          <a:blip r:embed="rId4" cstate="print"/>
          <a:srcRect/>
          <a:stretch>
            <a:fillRect/>
          </a:stretch>
        </p:blipFill>
        <p:spPr bwMode="auto">
          <a:xfrm>
            <a:off x="5000625" y="2286000"/>
            <a:ext cx="1990725" cy="876300"/>
          </a:xfrm>
          <a:prstGeom prst="rect">
            <a:avLst/>
          </a:prstGeom>
          <a:noFill/>
          <a:ln w="9525">
            <a:noFill/>
            <a:miter lim="800000"/>
            <a:headEnd/>
            <a:tailEnd/>
          </a:ln>
        </p:spPr>
      </p:pic>
      <p:pic>
        <p:nvPicPr>
          <p:cNvPr id="47111" name="Рисунок 6" descr="http://s5.rimg.info/ad96531231fb3597bff8d7ebb77d52fa.gif">
            <a:hlinkClick r:id="rId3"/>
          </p:cNvPr>
          <p:cNvPicPr>
            <a:picLocks noChangeAspect="1" noChangeArrowheads="1"/>
          </p:cNvPicPr>
          <p:nvPr/>
        </p:nvPicPr>
        <p:blipFill>
          <a:blip r:embed="rId4" cstate="print"/>
          <a:srcRect/>
          <a:stretch>
            <a:fillRect/>
          </a:stretch>
        </p:blipFill>
        <p:spPr bwMode="auto">
          <a:xfrm>
            <a:off x="6715125" y="3429000"/>
            <a:ext cx="1990725" cy="876300"/>
          </a:xfrm>
          <a:prstGeom prst="rect">
            <a:avLst/>
          </a:prstGeom>
          <a:noFill/>
          <a:ln w="9525">
            <a:noFill/>
            <a:miter lim="800000"/>
            <a:headEnd/>
            <a:tailEnd/>
          </a:ln>
        </p:spPr>
      </p:pic>
      <p:pic>
        <p:nvPicPr>
          <p:cNvPr id="47112" name="Рисунок 6" descr="http://s5.rimg.info/ad96531231fb3597bff8d7ebb77d52fa.gif">
            <a:hlinkClick r:id="rId3"/>
          </p:cNvPr>
          <p:cNvPicPr>
            <a:picLocks noChangeAspect="1" noChangeArrowheads="1"/>
          </p:cNvPicPr>
          <p:nvPr/>
        </p:nvPicPr>
        <p:blipFill>
          <a:blip r:embed="rId4" cstate="print"/>
          <a:srcRect/>
          <a:stretch>
            <a:fillRect/>
          </a:stretch>
        </p:blipFill>
        <p:spPr bwMode="auto">
          <a:xfrm>
            <a:off x="3000375" y="2286000"/>
            <a:ext cx="1990725" cy="876300"/>
          </a:xfrm>
          <a:prstGeom prst="rect">
            <a:avLst/>
          </a:prstGeom>
          <a:noFill/>
          <a:ln w="9525">
            <a:noFill/>
            <a:miter lim="800000"/>
            <a:headEnd/>
            <a:tailEnd/>
          </a:ln>
        </p:spPr>
      </p:pic>
      <p:pic>
        <p:nvPicPr>
          <p:cNvPr id="47113" name="Рисунок 6" descr="http://s5.rimg.info/ad96531231fb3597bff8d7ebb77d52fa.gif">
            <a:hlinkClick r:id="rId3"/>
          </p:cNvPr>
          <p:cNvPicPr>
            <a:picLocks noChangeAspect="1" noChangeArrowheads="1"/>
          </p:cNvPicPr>
          <p:nvPr/>
        </p:nvPicPr>
        <p:blipFill>
          <a:blip r:embed="rId4" cstate="print"/>
          <a:srcRect/>
          <a:stretch>
            <a:fillRect/>
          </a:stretch>
        </p:blipFill>
        <p:spPr bwMode="auto">
          <a:xfrm>
            <a:off x="1000125" y="2286000"/>
            <a:ext cx="1990725" cy="876300"/>
          </a:xfrm>
          <a:prstGeom prst="rect">
            <a:avLst/>
          </a:prstGeom>
          <a:noFill/>
          <a:ln w="9525">
            <a:noFill/>
            <a:miter lim="800000"/>
            <a:headEnd/>
            <a:tailEnd/>
          </a:ln>
        </p:spPr>
      </p:pic>
      <p:pic>
        <p:nvPicPr>
          <p:cNvPr id="47114" name="Рисунок 6" descr="http://s5.rimg.info/ad96531231fb3597bff8d7ebb77d52fa.gif">
            <a:hlinkClick r:id="rId3"/>
          </p:cNvPr>
          <p:cNvPicPr>
            <a:picLocks noChangeAspect="1" noChangeArrowheads="1"/>
          </p:cNvPicPr>
          <p:nvPr/>
        </p:nvPicPr>
        <p:blipFill>
          <a:blip r:embed="rId4" cstate="print"/>
          <a:srcRect/>
          <a:stretch>
            <a:fillRect/>
          </a:stretch>
        </p:blipFill>
        <p:spPr bwMode="auto">
          <a:xfrm>
            <a:off x="0" y="3357563"/>
            <a:ext cx="1571625" cy="692150"/>
          </a:xfrm>
          <a:prstGeom prst="rect">
            <a:avLst/>
          </a:prstGeom>
          <a:noFill/>
          <a:ln w="9525">
            <a:noFill/>
            <a:miter lim="800000"/>
            <a:headEnd/>
            <a:tailEnd/>
          </a:ln>
        </p:spPr>
      </p:pic>
      <p:pic>
        <p:nvPicPr>
          <p:cNvPr id="47115" name="Рисунок 6" descr="http://s5.rimg.info/ad96531231fb3597bff8d7ebb77d52fa.gif">
            <a:hlinkClick r:id="rId3"/>
          </p:cNvPr>
          <p:cNvPicPr>
            <a:picLocks noChangeAspect="1" noChangeArrowheads="1"/>
          </p:cNvPicPr>
          <p:nvPr/>
        </p:nvPicPr>
        <p:blipFill>
          <a:blip r:embed="rId4" cstate="print"/>
          <a:srcRect/>
          <a:stretch>
            <a:fillRect/>
          </a:stretch>
        </p:blipFill>
        <p:spPr bwMode="auto">
          <a:xfrm>
            <a:off x="6643688" y="2357438"/>
            <a:ext cx="1990725" cy="876300"/>
          </a:xfrm>
          <a:prstGeom prst="rect">
            <a:avLst/>
          </a:prstGeom>
          <a:noFill/>
          <a:ln w="9525">
            <a:noFill/>
            <a:miter lim="800000"/>
            <a:headEnd/>
            <a:tailEnd/>
          </a:ln>
        </p:spPr>
      </p:pic>
      <p:sp>
        <p:nvSpPr>
          <p:cNvPr id="47116" name="Прямоугольник 11"/>
          <p:cNvSpPr>
            <a:spLocks noChangeArrowheads="1"/>
          </p:cNvSpPr>
          <p:nvPr/>
        </p:nvSpPr>
        <p:spPr bwMode="auto">
          <a:xfrm>
            <a:off x="1143000" y="357188"/>
            <a:ext cx="6929438" cy="1570037"/>
          </a:xfrm>
          <a:prstGeom prst="rect">
            <a:avLst/>
          </a:prstGeom>
          <a:noFill/>
          <a:ln w="9525">
            <a:noFill/>
            <a:miter lim="800000"/>
            <a:headEnd/>
            <a:tailEnd/>
          </a:ln>
        </p:spPr>
        <p:txBody>
          <a:bodyPr>
            <a:spAutoFit/>
          </a:bodyPr>
          <a:lstStyle/>
          <a:p>
            <a:pPr>
              <a:buFont typeface="Wingdings" pitchFamily="2" charset="2"/>
              <a:buNone/>
            </a:pPr>
            <a:r>
              <a:rPr lang="ru-RU" sz="2400" b="1">
                <a:latin typeface="Times New Roman" pitchFamily="18" charset="0"/>
              </a:rPr>
              <a:t>  </a:t>
            </a:r>
            <a:r>
              <a:rPr lang="ru-RU" sz="2400" b="1">
                <a:solidFill>
                  <a:schemeClr val="bg1"/>
                </a:solidFill>
                <a:latin typeface="Times New Roman" pitchFamily="18" charset="0"/>
              </a:rPr>
              <a:t>Я не жалею, не кричу, не плачу,</a:t>
            </a:r>
          </a:p>
          <a:p>
            <a:pPr>
              <a:buFont typeface="Wingdings" pitchFamily="2" charset="2"/>
              <a:buNone/>
            </a:pPr>
            <a:r>
              <a:rPr lang="ru-RU" sz="2400" b="1">
                <a:solidFill>
                  <a:schemeClr val="bg1"/>
                </a:solidFill>
                <a:latin typeface="Times New Roman" pitchFamily="18" charset="0"/>
              </a:rPr>
              <a:t> Что путь моей войны прошел через Афган ,</a:t>
            </a:r>
          </a:p>
          <a:p>
            <a:pPr>
              <a:buFont typeface="Wingdings" pitchFamily="2" charset="2"/>
              <a:buNone/>
            </a:pPr>
            <a:r>
              <a:rPr lang="ru-RU" sz="2400" b="1">
                <a:solidFill>
                  <a:schemeClr val="bg1"/>
                </a:solidFill>
                <a:latin typeface="Times New Roman" pitchFamily="18" charset="0"/>
              </a:rPr>
              <a:t> Я горд, что прожил так, а не иначе,</a:t>
            </a:r>
          </a:p>
          <a:p>
            <a:pPr>
              <a:buFont typeface="Wingdings" pitchFamily="2" charset="2"/>
              <a:buNone/>
            </a:pPr>
            <a:r>
              <a:rPr lang="ru-RU" sz="2400" b="1">
                <a:solidFill>
                  <a:schemeClr val="bg1"/>
                </a:solidFill>
                <a:latin typeface="Times New Roman" pitchFamily="18" charset="0"/>
              </a:rPr>
              <a:t> Мужчину только красят шрамы ран...</a:t>
            </a:r>
          </a:p>
        </p:txBody>
      </p:sp>
      <p:sp>
        <p:nvSpPr>
          <p:cNvPr id="13" name="TextBox 12"/>
          <p:cNvSpPr txBox="1"/>
          <p:nvPr/>
        </p:nvSpPr>
        <p:spPr>
          <a:xfrm>
            <a:off x="1835150" y="5516563"/>
            <a:ext cx="4249738" cy="461962"/>
          </a:xfrm>
          <a:prstGeom prst="rect">
            <a:avLst/>
          </a:prstGeom>
          <a:solidFill>
            <a:schemeClr val="tx2">
              <a:lumMod val="50000"/>
            </a:schemeClr>
          </a:solidFill>
        </p:spPr>
        <p:txBody>
          <a:bodyPr>
            <a:spAutoFit/>
          </a:bodyPr>
          <a:lstStyle/>
          <a:p>
            <a:pPr algn="ctr">
              <a:defRPr/>
            </a:pPr>
            <a:r>
              <a:rPr lang="ru-RU" sz="2400" b="1" dirty="0">
                <a:solidFill>
                  <a:schemeClr val="bg1"/>
                </a:solidFill>
              </a:rPr>
              <a:t>МЫ УШЛИ </a:t>
            </a:r>
            <a:r>
              <a:rPr lang="ru-RU" sz="2400" b="1" dirty="0" smtClean="0">
                <a:solidFill>
                  <a:schemeClr val="bg1"/>
                </a:solidFill>
              </a:rPr>
              <a:t>31 ГОД </a:t>
            </a:r>
            <a:r>
              <a:rPr lang="ru-RU" sz="2400" b="1" dirty="0">
                <a:solidFill>
                  <a:schemeClr val="bg1"/>
                </a:solidFill>
              </a:rPr>
              <a:t>НАЗАД</a:t>
            </a:r>
          </a:p>
        </p:txBody>
      </p:sp>
      <p:sp>
        <p:nvSpPr>
          <p:cNvPr id="14" name="5-конечная звезда 13"/>
          <p:cNvSpPr/>
          <p:nvPr/>
        </p:nvSpPr>
        <p:spPr>
          <a:xfrm>
            <a:off x="755650" y="5445125"/>
            <a:ext cx="914400" cy="914400"/>
          </a:xfrm>
          <a:prstGeom prst="star5">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5" name="5-конечная звезда 14"/>
          <p:cNvSpPr/>
          <p:nvPr/>
        </p:nvSpPr>
        <p:spPr>
          <a:xfrm>
            <a:off x="6300788" y="5445125"/>
            <a:ext cx="914400" cy="914400"/>
          </a:xfrm>
          <a:prstGeom prst="star5">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Рисунок 1" descr="7295f1a4aa02.jpg"/>
          <p:cNvPicPr>
            <a:picLocks noChangeAspect="1"/>
          </p:cNvPicPr>
          <p:nvPr/>
        </p:nvPicPr>
        <p:blipFill>
          <a:blip r:embed="rId2" cstate="print"/>
          <a:srcRect/>
          <a:stretch>
            <a:fillRect/>
          </a:stretch>
        </p:blipFill>
        <p:spPr bwMode="auto">
          <a:xfrm>
            <a:off x="4929188" y="0"/>
            <a:ext cx="4214812" cy="3598863"/>
          </a:xfrm>
          <a:prstGeom prst="rect">
            <a:avLst/>
          </a:prstGeom>
          <a:noFill/>
          <a:ln w="9525">
            <a:noFill/>
            <a:miter lim="800000"/>
            <a:headEnd/>
            <a:tailEnd/>
          </a:ln>
        </p:spPr>
      </p:pic>
      <p:pic>
        <p:nvPicPr>
          <p:cNvPr id="48131" name="Рисунок 4" descr="1386015757_6.jpg"/>
          <p:cNvPicPr>
            <a:picLocks noChangeAspect="1"/>
          </p:cNvPicPr>
          <p:nvPr/>
        </p:nvPicPr>
        <p:blipFill>
          <a:blip r:embed="rId3" cstate="print"/>
          <a:srcRect/>
          <a:stretch>
            <a:fillRect/>
          </a:stretch>
        </p:blipFill>
        <p:spPr bwMode="auto">
          <a:xfrm>
            <a:off x="4929188" y="3643313"/>
            <a:ext cx="4214812" cy="3055937"/>
          </a:xfrm>
          <a:prstGeom prst="rect">
            <a:avLst/>
          </a:prstGeom>
          <a:noFill/>
          <a:ln w="9525">
            <a:noFill/>
            <a:miter lim="800000"/>
            <a:headEnd/>
            <a:tailEnd/>
          </a:ln>
        </p:spPr>
      </p:pic>
      <p:pic>
        <p:nvPicPr>
          <p:cNvPr id="48132" name="Рисунок 6" descr="11111 001.jpg"/>
          <p:cNvPicPr>
            <a:picLocks noChangeAspect="1"/>
          </p:cNvPicPr>
          <p:nvPr/>
        </p:nvPicPr>
        <p:blipFill>
          <a:blip r:embed="rId4" cstate="print"/>
          <a:srcRect/>
          <a:stretch>
            <a:fillRect/>
          </a:stretch>
        </p:blipFill>
        <p:spPr bwMode="auto">
          <a:xfrm>
            <a:off x="214313" y="285750"/>
            <a:ext cx="4659312" cy="6286500"/>
          </a:xfrm>
          <a:prstGeom prst="rect">
            <a:avLst/>
          </a:prstGeom>
          <a:noFill/>
          <a:ln w="9525">
            <a:noFill/>
            <a:miter lim="800000"/>
            <a:headEnd/>
            <a:tailEnd/>
          </a:ln>
        </p:spPr>
      </p:pic>
      <p:sp>
        <p:nvSpPr>
          <p:cNvPr id="11" name="Диагональная полоса 10"/>
          <p:cNvSpPr/>
          <p:nvPr/>
        </p:nvSpPr>
        <p:spPr>
          <a:xfrm rot="10800000" flipH="1">
            <a:off x="179512" y="4653136"/>
            <a:ext cx="1656184" cy="1944216"/>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schemeClr val="tx1"/>
              </a:solidFill>
            </a:endParaRPr>
          </a:p>
        </p:txBody>
      </p:sp>
      <p:sp>
        <p:nvSpPr>
          <p:cNvPr id="12" name="Прямоугольник 11"/>
          <p:cNvSpPr/>
          <p:nvPr/>
        </p:nvSpPr>
        <p:spPr>
          <a:xfrm>
            <a:off x="1763688" y="6021288"/>
            <a:ext cx="3402058" cy="523220"/>
          </a:xfrm>
          <a:prstGeom prst="rect">
            <a:avLst/>
          </a:prstGeom>
        </p:spPr>
        <p:txBody>
          <a:bodyPr wrap="square">
            <a:spAutoFit/>
          </a:bodyPr>
          <a:lstStyle/>
          <a:p>
            <a:r>
              <a:rPr lang="ru-RU" sz="2800" b="1" dirty="0" smtClean="0"/>
              <a:t>Немцов Михаил</a:t>
            </a:r>
            <a:endParaRPr lang="ru-RU" sz="2800" b="1" dirty="0"/>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Мама\Рабочий стол\i4baccb9e2679f.jpg"/>
          <p:cNvPicPr>
            <a:picLocks noChangeAspect="1" noChangeArrowheads="1"/>
          </p:cNvPicPr>
          <p:nvPr/>
        </p:nvPicPr>
        <p:blipFill>
          <a:blip r:embed="rId2" cstate="print"/>
          <a:srcRect/>
          <a:stretch>
            <a:fillRect/>
          </a:stretch>
        </p:blipFill>
        <p:spPr bwMode="auto">
          <a:xfrm>
            <a:off x="179388" y="260350"/>
            <a:ext cx="8572500" cy="6429375"/>
          </a:xfrm>
          <a:prstGeom prst="rect">
            <a:avLst/>
          </a:prstGeom>
          <a:solidFill>
            <a:schemeClr val="tx1">
              <a:lumMod val="60000"/>
              <a:lumOff val="40000"/>
            </a:schemeClr>
          </a:solidFill>
          <a:ln w="9525">
            <a:noFill/>
            <a:miter lim="800000"/>
            <a:headEnd/>
            <a:tailEnd/>
          </a:ln>
        </p:spPr>
      </p:pic>
      <p:pic>
        <p:nvPicPr>
          <p:cNvPr id="49155" name="Рисунок 6" descr="http://s5.rimg.info/ad96531231fb3597bff8d7ebb77d52fa.gif">
            <a:hlinkClick r:id="rId3"/>
          </p:cNvPr>
          <p:cNvPicPr>
            <a:picLocks noChangeAspect="1" noChangeArrowheads="1"/>
          </p:cNvPicPr>
          <p:nvPr/>
        </p:nvPicPr>
        <p:blipFill>
          <a:blip r:embed="rId4" cstate="print"/>
          <a:srcRect/>
          <a:stretch>
            <a:fillRect/>
          </a:stretch>
        </p:blipFill>
        <p:spPr bwMode="auto">
          <a:xfrm>
            <a:off x="1000125" y="4429125"/>
            <a:ext cx="1990725" cy="876300"/>
          </a:xfrm>
          <a:prstGeom prst="rect">
            <a:avLst/>
          </a:prstGeom>
          <a:noFill/>
          <a:ln w="9525">
            <a:noFill/>
            <a:miter lim="800000"/>
            <a:headEnd/>
            <a:tailEnd/>
          </a:ln>
        </p:spPr>
      </p:pic>
      <p:pic>
        <p:nvPicPr>
          <p:cNvPr id="49156" name="Рисунок 6" descr="http://s5.rimg.info/ad96531231fb3597bff8d7ebb77d52fa.gif">
            <a:hlinkClick r:id="rId3"/>
          </p:cNvPr>
          <p:cNvPicPr>
            <a:picLocks noChangeAspect="1" noChangeArrowheads="1"/>
          </p:cNvPicPr>
          <p:nvPr/>
        </p:nvPicPr>
        <p:blipFill>
          <a:blip r:embed="rId4" cstate="print"/>
          <a:srcRect/>
          <a:stretch>
            <a:fillRect/>
          </a:stretch>
        </p:blipFill>
        <p:spPr bwMode="auto">
          <a:xfrm>
            <a:off x="5286375" y="4286250"/>
            <a:ext cx="1990725" cy="876300"/>
          </a:xfrm>
          <a:prstGeom prst="rect">
            <a:avLst/>
          </a:prstGeom>
          <a:noFill/>
          <a:ln w="9525">
            <a:noFill/>
            <a:miter lim="800000"/>
            <a:headEnd/>
            <a:tailEnd/>
          </a:ln>
        </p:spPr>
      </p:pic>
      <p:pic>
        <p:nvPicPr>
          <p:cNvPr id="49157" name="Рисунок 6" descr="http://s5.rimg.info/ad96531231fb3597bff8d7ebb77d52fa.gif">
            <a:hlinkClick r:id="rId3"/>
          </p:cNvPr>
          <p:cNvPicPr>
            <a:picLocks noChangeAspect="1" noChangeArrowheads="1"/>
          </p:cNvPicPr>
          <p:nvPr/>
        </p:nvPicPr>
        <p:blipFill>
          <a:blip r:embed="rId4" cstate="print"/>
          <a:srcRect/>
          <a:stretch>
            <a:fillRect/>
          </a:stretch>
        </p:blipFill>
        <p:spPr bwMode="auto">
          <a:xfrm>
            <a:off x="3143250" y="4500563"/>
            <a:ext cx="1990725" cy="876300"/>
          </a:xfrm>
          <a:prstGeom prst="rect">
            <a:avLst/>
          </a:prstGeom>
          <a:noFill/>
          <a:ln w="9525">
            <a:noFill/>
            <a:miter lim="800000"/>
            <a:headEnd/>
            <a:tailEnd/>
          </a:ln>
        </p:spPr>
      </p:pic>
      <p:pic>
        <p:nvPicPr>
          <p:cNvPr id="49158" name="Рисунок 6" descr="http://s5.rimg.info/ad96531231fb3597bff8d7ebb77d52fa.gif">
            <a:hlinkClick r:id="rId3"/>
          </p:cNvPr>
          <p:cNvPicPr>
            <a:picLocks noChangeAspect="1" noChangeArrowheads="1"/>
          </p:cNvPicPr>
          <p:nvPr/>
        </p:nvPicPr>
        <p:blipFill>
          <a:blip r:embed="rId4" cstate="print"/>
          <a:srcRect/>
          <a:stretch>
            <a:fillRect/>
          </a:stretch>
        </p:blipFill>
        <p:spPr bwMode="auto">
          <a:xfrm>
            <a:off x="5000625" y="2286000"/>
            <a:ext cx="1990725" cy="876300"/>
          </a:xfrm>
          <a:prstGeom prst="rect">
            <a:avLst/>
          </a:prstGeom>
          <a:noFill/>
          <a:ln w="9525">
            <a:noFill/>
            <a:miter lim="800000"/>
            <a:headEnd/>
            <a:tailEnd/>
          </a:ln>
        </p:spPr>
      </p:pic>
      <p:pic>
        <p:nvPicPr>
          <p:cNvPr id="49159" name="Рисунок 6" descr="http://s5.rimg.info/ad96531231fb3597bff8d7ebb77d52fa.gif">
            <a:hlinkClick r:id="rId3"/>
          </p:cNvPr>
          <p:cNvPicPr>
            <a:picLocks noChangeAspect="1" noChangeArrowheads="1"/>
          </p:cNvPicPr>
          <p:nvPr/>
        </p:nvPicPr>
        <p:blipFill>
          <a:blip r:embed="rId4" cstate="print"/>
          <a:srcRect/>
          <a:stretch>
            <a:fillRect/>
          </a:stretch>
        </p:blipFill>
        <p:spPr bwMode="auto">
          <a:xfrm>
            <a:off x="6715125" y="3429000"/>
            <a:ext cx="1990725" cy="876300"/>
          </a:xfrm>
          <a:prstGeom prst="rect">
            <a:avLst/>
          </a:prstGeom>
          <a:noFill/>
          <a:ln w="9525">
            <a:noFill/>
            <a:miter lim="800000"/>
            <a:headEnd/>
            <a:tailEnd/>
          </a:ln>
        </p:spPr>
      </p:pic>
      <p:pic>
        <p:nvPicPr>
          <p:cNvPr id="49160" name="Рисунок 6" descr="http://s5.rimg.info/ad96531231fb3597bff8d7ebb77d52fa.gif">
            <a:hlinkClick r:id="rId3"/>
          </p:cNvPr>
          <p:cNvPicPr>
            <a:picLocks noChangeAspect="1" noChangeArrowheads="1"/>
          </p:cNvPicPr>
          <p:nvPr/>
        </p:nvPicPr>
        <p:blipFill>
          <a:blip r:embed="rId4" cstate="print"/>
          <a:srcRect/>
          <a:stretch>
            <a:fillRect/>
          </a:stretch>
        </p:blipFill>
        <p:spPr bwMode="auto">
          <a:xfrm>
            <a:off x="3000375" y="2286000"/>
            <a:ext cx="1990725" cy="876300"/>
          </a:xfrm>
          <a:prstGeom prst="rect">
            <a:avLst/>
          </a:prstGeom>
          <a:noFill/>
          <a:ln w="9525">
            <a:noFill/>
            <a:miter lim="800000"/>
            <a:headEnd/>
            <a:tailEnd/>
          </a:ln>
        </p:spPr>
      </p:pic>
      <p:pic>
        <p:nvPicPr>
          <p:cNvPr id="49161" name="Рисунок 6" descr="http://s5.rimg.info/ad96531231fb3597bff8d7ebb77d52fa.gif">
            <a:hlinkClick r:id="rId3"/>
          </p:cNvPr>
          <p:cNvPicPr>
            <a:picLocks noChangeAspect="1" noChangeArrowheads="1"/>
          </p:cNvPicPr>
          <p:nvPr/>
        </p:nvPicPr>
        <p:blipFill>
          <a:blip r:embed="rId4" cstate="print"/>
          <a:srcRect/>
          <a:stretch>
            <a:fillRect/>
          </a:stretch>
        </p:blipFill>
        <p:spPr bwMode="auto">
          <a:xfrm>
            <a:off x="1000125" y="2286000"/>
            <a:ext cx="1990725" cy="876300"/>
          </a:xfrm>
          <a:prstGeom prst="rect">
            <a:avLst/>
          </a:prstGeom>
          <a:noFill/>
          <a:ln w="9525">
            <a:noFill/>
            <a:miter lim="800000"/>
            <a:headEnd/>
            <a:tailEnd/>
          </a:ln>
        </p:spPr>
      </p:pic>
      <p:pic>
        <p:nvPicPr>
          <p:cNvPr id="49162" name="Рисунок 6" descr="http://s5.rimg.info/ad96531231fb3597bff8d7ebb77d52fa.gif">
            <a:hlinkClick r:id="rId3"/>
          </p:cNvPr>
          <p:cNvPicPr>
            <a:picLocks noChangeAspect="1" noChangeArrowheads="1"/>
          </p:cNvPicPr>
          <p:nvPr/>
        </p:nvPicPr>
        <p:blipFill>
          <a:blip r:embed="rId4" cstate="print"/>
          <a:srcRect/>
          <a:stretch>
            <a:fillRect/>
          </a:stretch>
        </p:blipFill>
        <p:spPr bwMode="auto">
          <a:xfrm>
            <a:off x="0" y="3357563"/>
            <a:ext cx="1571625" cy="692150"/>
          </a:xfrm>
          <a:prstGeom prst="rect">
            <a:avLst/>
          </a:prstGeom>
          <a:noFill/>
          <a:ln w="9525">
            <a:noFill/>
            <a:miter lim="800000"/>
            <a:headEnd/>
            <a:tailEnd/>
          </a:ln>
        </p:spPr>
      </p:pic>
      <p:pic>
        <p:nvPicPr>
          <p:cNvPr id="49163" name="Рисунок 6" descr="http://s5.rimg.info/ad96531231fb3597bff8d7ebb77d52fa.gif">
            <a:hlinkClick r:id="rId3"/>
          </p:cNvPr>
          <p:cNvPicPr>
            <a:picLocks noChangeAspect="1" noChangeArrowheads="1"/>
          </p:cNvPicPr>
          <p:nvPr/>
        </p:nvPicPr>
        <p:blipFill>
          <a:blip r:embed="rId4" cstate="print"/>
          <a:srcRect/>
          <a:stretch>
            <a:fillRect/>
          </a:stretch>
        </p:blipFill>
        <p:spPr bwMode="auto">
          <a:xfrm>
            <a:off x="6643688" y="2357438"/>
            <a:ext cx="1990725" cy="876300"/>
          </a:xfrm>
          <a:prstGeom prst="rect">
            <a:avLst/>
          </a:prstGeom>
          <a:noFill/>
          <a:ln w="9525">
            <a:noFill/>
            <a:miter lim="800000"/>
            <a:headEnd/>
            <a:tailEnd/>
          </a:ln>
        </p:spPr>
      </p:pic>
      <p:sp>
        <p:nvSpPr>
          <p:cNvPr id="49164" name="Прямоугольник 11"/>
          <p:cNvSpPr>
            <a:spLocks noChangeArrowheads="1"/>
          </p:cNvSpPr>
          <p:nvPr/>
        </p:nvSpPr>
        <p:spPr bwMode="auto">
          <a:xfrm>
            <a:off x="1143000" y="357188"/>
            <a:ext cx="6929438" cy="1570037"/>
          </a:xfrm>
          <a:prstGeom prst="rect">
            <a:avLst/>
          </a:prstGeom>
          <a:noFill/>
          <a:ln w="9525">
            <a:noFill/>
            <a:miter lim="800000"/>
            <a:headEnd/>
            <a:tailEnd/>
          </a:ln>
        </p:spPr>
        <p:txBody>
          <a:bodyPr>
            <a:spAutoFit/>
          </a:bodyPr>
          <a:lstStyle/>
          <a:p>
            <a:pPr>
              <a:buFont typeface="Wingdings" pitchFamily="2" charset="2"/>
              <a:buNone/>
            </a:pPr>
            <a:r>
              <a:rPr lang="ru-RU" sz="2400" b="1">
                <a:latin typeface="Times New Roman" pitchFamily="18" charset="0"/>
              </a:rPr>
              <a:t>  </a:t>
            </a:r>
            <a:r>
              <a:rPr lang="ru-RU" sz="2400" b="1">
                <a:solidFill>
                  <a:schemeClr val="bg1"/>
                </a:solidFill>
                <a:latin typeface="Times New Roman" pitchFamily="18" charset="0"/>
              </a:rPr>
              <a:t>Я не жалею, не кричу, не плачу,</a:t>
            </a:r>
          </a:p>
          <a:p>
            <a:pPr>
              <a:buFont typeface="Wingdings" pitchFamily="2" charset="2"/>
              <a:buNone/>
            </a:pPr>
            <a:r>
              <a:rPr lang="ru-RU" sz="2400" b="1">
                <a:solidFill>
                  <a:schemeClr val="bg1"/>
                </a:solidFill>
                <a:latin typeface="Times New Roman" pitchFamily="18" charset="0"/>
              </a:rPr>
              <a:t> Что путь моей войны прошел через Афган ,</a:t>
            </a:r>
          </a:p>
          <a:p>
            <a:pPr>
              <a:buFont typeface="Wingdings" pitchFamily="2" charset="2"/>
              <a:buNone/>
            </a:pPr>
            <a:r>
              <a:rPr lang="ru-RU" sz="2400" b="1">
                <a:solidFill>
                  <a:schemeClr val="bg1"/>
                </a:solidFill>
                <a:latin typeface="Times New Roman" pitchFamily="18" charset="0"/>
              </a:rPr>
              <a:t> Я горд, что прожил так, а не иначе,</a:t>
            </a:r>
          </a:p>
          <a:p>
            <a:pPr>
              <a:buFont typeface="Wingdings" pitchFamily="2" charset="2"/>
              <a:buNone/>
            </a:pPr>
            <a:r>
              <a:rPr lang="ru-RU" sz="2400" b="1">
                <a:solidFill>
                  <a:schemeClr val="bg1"/>
                </a:solidFill>
                <a:latin typeface="Times New Roman" pitchFamily="18" charset="0"/>
              </a:rPr>
              <a:t> Мужчину только красят шрамы ран...</a:t>
            </a:r>
          </a:p>
        </p:txBody>
      </p:sp>
      <p:sp>
        <p:nvSpPr>
          <p:cNvPr id="13" name="TextBox 12"/>
          <p:cNvSpPr txBox="1"/>
          <p:nvPr/>
        </p:nvSpPr>
        <p:spPr>
          <a:xfrm>
            <a:off x="1835150" y="5516563"/>
            <a:ext cx="4249738" cy="461962"/>
          </a:xfrm>
          <a:prstGeom prst="rect">
            <a:avLst/>
          </a:prstGeom>
          <a:solidFill>
            <a:schemeClr val="tx2">
              <a:lumMod val="50000"/>
            </a:schemeClr>
          </a:solidFill>
        </p:spPr>
        <p:txBody>
          <a:bodyPr>
            <a:spAutoFit/>
          </a:bodyPr>
          <a:lstStyle/>
          <a:p>
            <a:pPr algn="ctr">
              <a:defRPr/>
            </a:pPr>
            <a:r>
              <a:rPr lang="ru-RU" sz="2400" b="1" dirty="0">
                <a:solidFill>
                  <a:schemeClr val="bg1"/>
                </a:solidFill>
              </a:rPr>
              <a:t>МЫ УШЛИ </a:t>
            </a:r>
            <a:r>
              <a:rPr lang="ru-RU" sz="2400" b="1" dirty="0" smtClean="0">
                <a:solidFill>
                  <a:schemeClr val="bg1"/>
                </a:solidFill>
              </a:rPr>
              <a:t>31 ГОД </a:t>
            </a:r>
            <a:r>
              <a:rPr lang="ru-RU" sz="2400" b="1" dirty="0">
                <a:solidFill>
                  <a:schemeClr val="bg1"/>
                </a:solidFill>
              </a:rPr>
              <a:t>НАЗАД</a:t>
            </a:r>
          </a:p>
        </p:txBody>
      </p:sp>
      <p:sp>
        <p:nvSpPr>
          <p:cNvPr id="14" name="5-конечная звезда 13"/>
          <p:cNvSpPr/>
          <p:nvPr/>
        </p:nvSpPr>
        <p:spPr>
          <a:xfrm>
            <a:off x="755650" y="5445125"/>
            <a:ext cx="914400" cy="914400"/>
          </a:xfrm>
          <a:prstGeom prst="star5">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5" name="5-конечная звезда 14"/>
          <p:cNvSpPr/>
          <p:nvPr/>
        </p:nvSpPr>
        <p:spPr>
          <a:xfrm>
            <a:off x="6300788" y="5445125"/>
            <a:ext cx="914400" cy="914400"/>
          </a:xfrm>
          <a:prstGeom prst="star5">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p:nvPr>
        </p:nvSpPr>
        <p:spPr/>
        <p:txBody>
          <a:bodyPr/>
          <a:lstStyle/>
          <a:p>
            <a:endParaRPr lang="ru-RU" smtClean="0"/>
          </a:p>
        </p:txBody>
      </p:sp>
      <p:pic>
        <p:nvPicPr>
          <p:cNvPr id="4" name="на первую песню.mp4">
            <a:hlinkClick r:id="" action="ppaction://media"/>
          </p:cNvPr>
          <p:cNvPicPr>
            <a:picLocks noGrp="1" noRot="1" noChangeAspect="1"/>
          </p:cNvPicPr>
          <p:nvPr>
            <p:ph idx="1"/>
            <a:videoFile r:link="rId1"/>
          </p:nvPr>
        </p:nvPicPr>
        <p:blipFill>
          <a:blip r:embed="rId3" cstate="print"/>
          <a:srcRect/>
          <a:stretch>
            <a:fillRect/>
          </a:stretch>
        </p:blipFill>
        <p:spPr>
          <a:xfrm>
            <a:off x="0" y="0"/>
            <a:ext cx="9150350" cy="6862763"/>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Мама\Рабочий стол\i4baccb9e2679f.jpg"/>
          <p:cNvPicPr>
            <a:picLocks noChangeAspect="1" noChangeArrowheads="1"/>
          </p:cNvPicPr>
          <p:nvPr/>
        </p:nvPicPr>
        <p:blipFill>
          <a:blip r:embed="rId2" cstate="print"/>
          <a:srcRect/>
          <a:stretch>
            <a:fillRect/>
          </a:stretch>
        </p:blipFill>
        <p:spPr bwMode="auto">
          <a:xfrm>
            <a:off x="179388" y="260350"/>
            <a:ext cx="8572500" cy="6429375"/>
          </a:xfrm>
          <a:prstGeom prst="rect">
            <a:avLst/>
          </a:prstGeom>
          <a:solidFill>
            <a:schemeClr val="tx1">
              <a:lumMod val="60000"/>
              <a:lumOff val="40000"/>
            </a:schemeClr>
          </a:solidFill>
          <a:ln w="9525">
            <a:noFill/>
            <a:miter lim="800000"/>
            <a:headEnd/>
            <a:tailEnd/>
          </a:ln>
        </p:spPr>
      </p:pic>
      <p:pic>
        <p:nvPicPr>
          <p:cNvPr id="51203" name="Рисунок 6" descr="http://s5.rimg.info/ad96531231fb3597bff8d7ebb77d52fa.gif">
            <a:hlinkClick r:id="rId3"/>
          </p:cNvPr>
          <p:cNvPicPr>
            <a:picLocks noChangeAspect="1" noChangeArrowheads="1"/>
          </p:cNvPicPr>
          <p:nvPr/>
        </p:nvPicPr>
        <p:blipFill>
          <a:blip r:embed="rId4" cstate="print"/>
          <a:srcRect/>
          <a:stretch>
            <a:fillRect/>
          </a:stretch>
        </p:blipFill>
        <p:spPr bwMode="auto">
          <a:xfrm>
            <a:off x="1000125" y="4429125"/>
            <a:ext cx="1990725" cy="876300"/>
          </a:xfrm>
          <a:prstGeom prst="rect">
            <a:avLst/>
          </a:prstGeom>
          <a:noFill/>
          <a:ln w="9525">
            <a:noFill/>
            <a:miter lim="800000"/>
            <a:headEnd/>
            <a:tailEnd/>
          </a:ln>
        </p:spPr>
      </p:pic>
      <p:pic>
        <p:nvPicPr>
          <p:cNvPr id="51204" name="Рисунок 6" descr="http://s5.rimg.info/ad96531231fb3597bff8d7ebb77d52fa.gif">
            <a:hlinkClick r:id="rId3"/>
          </p:cNvPr>
          <p:cNvPicPr>
            <a:picLocks noChangeAspect="1" noChangeArrowheads="1"/>
          </p:cNvPicPr>
          <p:nvPr/>
        </p:nvPicPr>
        <p:blipFill>
          <a:blip r:embed="rId4" cstate="print"/>
          <a:srcRect/>
          <a:stretch>
            <a:fillRect/>
          </a:stretch>
        </p:blipFill>
        <p:spPr bwMode="auto">
          <a:xfrm>
            <a:off x="5286375" y="4286250"/>
            <a:ext cx="1990725" cy="876300"/>
          </a:xfrm>
          <a:prstGeom prst="rect">
            <a:avLst/>
          </a:prstGeom>
          <a:noFill/>
          <a:ln w="9525">
            <a:noFill/>
            <a:miter lim="800000"/>
            <a:headEnd/>
            <a:tailEnd/>
          </a:ln>
        </p:spPr>
      </p:pic>
      <p:pic>
        <p:nvPicPr>
          <p:cNvPr id="51205" name="Рисунок 6" descr="http://s5.rimg.info/ad96531231fb3597bff8d7ebb77d52fa.gif">
            <a:hlinkClick r:id="rId3"/>
          </p:cNvPr>
          <p:cNvPicPr>
            <a:picLocks noChangeAspect="1" noChangeArrowheads="1"/>
          </p:cNvPicPr>
          <p:nvPr/>
        </p:nvPicPr>
        <p:blipFill>
          <a:blip r:embed="rId4" cstate="print"/>
          <a:srcRect/>
          <a:stretch>
            <a:fillRect/>
          </a:stretch>
        </p:blipFill>
        <p:spPr bwMode="auto">
          <a:xfrm>
            <a:off x="3143250" y="4500563"/>
            <a:ext cx="1990725" cy="876300"/>
          </a:xfrm>
          <a:prstGeom prst="rect">
            <a:avLst/>
          </a:prstGeom>
          <a:noFill/>
          <a:ln w="9525">
            <a:noFill/>
            <a:miter lim="800000"/>
            <a:headEnd/>
            <a:tailEnd/>
          </a:ln>
        </p:spPr>
      </p:pic>
      <p:pic>
        <p:nvPicPr>
          <p:cNvPr id="51206" name="Рисунок 6" descr="http://s5.rimg.info/ad96531231fb3597bff8d7ebb77d52fa.gif">
            <a:hlinkClick r:id="rId3"/>
          </p:cNvPr>
          <p:cNvPicPr>
            <a:picLocks noChangeAspect="1" noChangeArrowheads="1"/>
          </p:cNvPicPr>
          <p:nvPr/>
        </p:nvPicPr>
        <p:blipFill>
          <a:blip r:embed="rId4" cstate="print"/>
          <a:srcRect/>
          <a:stretch>
            <a:fillRect/>
          </a:stretch>
        </p:blipFill>
        <p:spPr bwMode="auto">
          <a:xfrm>
            <a:off x="5000625" y="2286000"/>
            <a:ext cx="1990725" cy="876300"/>
          </a:xfrm>
          <a:prstGeom prst="rect">
            <a:avLst/>
          </a:prstGeom>
          <a:noFill/>
          <a:ln w="9525">
            <a:noFill/>
            <a:miter lim="800000"/>
            <a:headEnd/>
            <a:tailEnd/>
          </a:ln>
        </p:spPr>
      </p:pic>
      <p:pic>
        <p:nvPicPr>
          <p:cNvPr id="51207" name="Рисунок 6" descr="http://s5.rimg.info/ad96531231fb3597bff8d7ebb77d52fa.gif">
            <a:hlinkClick r:id="rId3"/>
          </p:cNvPr>
          <p:cNvPicPr>
            <a:picLocks noChangeAspect="1" noChangeArrowheads="1"/>
          </p:cNvPicPr>
          <p:nvPr/>
        </p:nvPicPr>
        <p:blipFill>
          <a:blip r:embed="rId4" cstate="print"/>
          <a:srcRect/>
          <a:stretch>
            <a:fillRect/>
          </a:stretch>
        </p:blipFill>
        <p:spPr bwMode="auto">
          <a:xfrm>
            <a:off x="6715125" y="3429000"/>
            <a:ext cx="1990725" cy="876300"/>
          </a:xfrm>
          <a:prstGeom prst="rect">
            <a:avLst/>
          </a:prstGeom>
          <a:noFill/>
          <a:ln w="9525">
            <a:noFill/>
            <a:miter lim="800000"/>
            <a:headEnd/>
            <a:tailEnd/>
          </a:ln>
        </p:spPr>
      </p:pic>
      <p:pic>
        <p:nvPicPr>
          <p:cNvPr id="51208" name="Рисунок 6" descr="http://s5.rimg.info/ad96531231fb3597bff8d7ebb77d52fa.gif">
            <a:hlinkClick r:id="rId3"/>
          </p:cNvPr>
          <p:cNvPicPr>
            <a:picLocks noChangeAspect="1" noChangeArrowheads="1"/>
          </p:cNvPicPr>
          <p:nvPr/>
        </p:nvPicPr>
        <p:blipFill>
          <a:blip r:embed="rId4" cstate="print"/>
          <a:srcRect/>
          <a:stretch>
            <a:fillRect/>
          </a:stretch>
        </p:blipFill>
        <p:spPr bwMode="auto">
          <a:xfrm>
            <a:off x="3000375" y="2286000"/>
            <a:ext cx="1990725" cy="876300"/>
          </a:xfrm>
          <a:prstGeom prst="rect">
            <a:avLst/>
          </a:prstGeom>
          <a:noFill/>
          <a:ln w="9525">
            <a:noFill/>
            <a:miter lim="800000"/>
            <a:headEnd/>
            <a:tailEnd/>
          </a:ln>
        </p:spPr>
      </p:pic>
      <p:pic>
        <p:nvPicPr>
          <p:cNvPr id="51209" name="Рисунок 6" descr="http://s5.rimg.info/ad96531231fb3597bff8d7ebb77d52fa.gif">
            <a:hlinkClick r:id="rId3"/>
          </p:cNvPr>
          <p:cNvPicPr>
            <a:picLocks noChangeAspect="1" noChangeArrowheads="1"/>
          </p:cNvPicPr>
          <p:nvPr/>
        </p:nvPicPr>
        <p:blipFill>
          <a:blip r:embed="rId4" cstate="print"/>
          <a:srcRect/>
          <a:stretch>
            <a:fillRect/>
          </a:stretch>
        </p:blipFill>
        <p:spPr bwMode="auto">
          <a:xfrm>
            <a:off x="1000125" y="2286000"/>
            <a:ext cx="1990725" cy="876300"/>
          </a:xfrm>
          <a:prstGeom prst="rect">
            <a:avLst/>
          </a:prstGeom>
          <a:noFill/>
          <a:ln w="9525">
            <a:noFill/>
            <a:miter lim="800000"/>
            <a:headEnd/>
            <a:tailEnd/>
          </a:ln>
        </p:spPr>
      </p:pic>
      <p:pic>
        <p:nvPicPr>
          <p:cNvPr id="51210" name="Рисунок 6" descr="http://s5.rimg.info/ad96531231fb3597bff8d7ebb77d52fa.gif">
            <a:hlinkClick r:id="rId3"/>
          </p:cNvPr>
          <p:cNvPicPr>
            <a:picLocks noChangeAspect="1" noChangeArrowheads="1"/>
          </p:cNvPicPr>
          <p:nvPr/>
        </p:nvPicPr>
        <p:blipFill>
          <a:blip r:embed="rId4" cstate="print"/>
          <a:srcRect/>
          <a:stretch>
            <a:fillRect/>
          </a:stretch>
        </p:blipFill>
        <p:spPr bwMode="auto">
          <a:xfrm>
            <a:off x="0" y="3357563"/>
            <a:ext cx="1571625" cy="692150"/>
          </a:xfrm>
          <a:prstGeom prst="rect">
            <a:avLst/>
          </a:prstGeom>
          <a:noFill/>
          <a:ln w="9525">
            <a:noFill/>
            <a:miter lim="800000"/>
            <a:headEnd/>
            <a:tailEnd/>
          </a:ln>
        </p:spPr>
      </p:pic>
      <p:pic>
        <p:nvPicPr>
          <p:cNvPr id="51211" name="Рисунок 6" descr="http://s5.rimg.info/ad96531231fb3597bff8d7ebb77d52fa.gif">
            <a:hlinkClick r:id="rId3"/>
          </p:cNvPr>
          <p:cNvPicPr>
            <a:picLocks noChangeAspect="1" noChangeArrowheads="1"/>
          </p:cNvPicPr>
          <p:nvPr/>
        </p:nvPicPr>
        <p:blipFill>
          <a:blip r:embed="rId4" cstate="print"/>
          <a:srcRect/>
          <a:stretch>
            <a:fillRect/>
          </a:stretch>
        </p:blipFill>
        <p:spPr bwMode="auto">
          <a:xfrm>
            <a:off x="6643688" y="2357438"/>
            <a:ext cx="1990725" cy="876300"/>
          </a:xfrm>
          <a:prstGeom prst="rect">
            <a:avLst/>
          </a:prstGeom>
          <a:noFill/>
          <a:ln w="9525">
            <a:noFill/>
            <a:miter lim="800000"/>
            <a:headEnd/>
            <a:tailEnd/>
          </a:ln>
        </p:spPr>
      </p:pic>
      <p:sp>
        <p:nvSpPr>
          <p:cNvPr id="51212" name="Прямоугольник 11"/>
          <p:cNvSpPr>
            <a:spLocks noChangeArrowheads="1"/>
          </p:cNvSpPr>
          <p:nvPr/>
        </p:nvSpPr>
        <p:spPr bwMode="auto">
          <a:xfrm>
            <a:off x="1143000" y="357188"/>
            <a:ext cx="6929438" cy="1570037"/>
          </a:xfrm>
          <a:prstGeom prst="rect">
            <a:avLst/>
          </a:prstGeom>
          <a:noFill/>
          <a:ln w="9525">
            <a:noFill/>
            <a:miter lim="800000"/>
            <a:headEnd/>
            <a:tailEnd/>
          </a:ln>
        </p:spPr>
        <p:txBody>
          <a:bodyPr>
            <a:spAutoFit/>
          </a:bodyPr>
          <a:lstStyle/>
          <a:p>
            <a:pPr>
              <a:buFont typeface="Wingdings" pitchFamily="2" charset="2"/>
              <a:buNone/>
            </a:pPr>
            <a:r>
              <a:rPr lang="ru-RU" sz="2400" b="1">
                <a:latin typeface="Times New Roman" pitchFamily="18" charset="0"/>
              </a:rPr>
              <a:t>  </a:t>
            </a:r>
            <a:r>
              <a:rPr lang="ru-RU" sz="2400" b="1">
                <a:solidFill>
                  <a:schemeClr val="bg1"/>
                </a:solidFill>
                <a:latin typeface="Times New Roman" pitchFamily="18" charset="0"/>
              </a:rPr>
              <a:t>Я не жалею, не кричу, не плачу,</a:t>
            </a:r>
          </a:p>
          <a:p>
            <a:pPr>
              <a:buFont typeface="Wingdings" pitchFamily="2" charset="2"/>
              <a:buNone/>
            </a:pPr>
            <a:r>
              <a:rPr lang="ru-RU" sz="2400" b="1">
                <a:solidFill>
                  <a:schemeClr val="bg1"/>
                </a:solidFill>
                <a:latin typeface="Times New Roman" pitchFamily="18" charset="0"/>
              </a:rPr>
              <a:t> Что путь моей войны прошел через Афган ,</a:t>
            </a:r>
          </a:p>
          <a:p>
            <a:pPr>
              <a:buFont typeface="Wingdings" pitchFamily="2" charset="2"/>
              <a:buNone/>
            </a:pPr>
            <a:r>
              <a:rPr lang="ru-RU" sz="2400" b="1">
                <a:solidFill>
                  <a:schemeClr val="bg1"/>
                </a:solidFill>
                <a:latin typeface="Times New Roman" pitchFamily="18" charset="0"/>
              </a:rPr>
              <a:t> Я горд, что прожил так, а не иначе,</a:t>
            </a:r>
          </a:p>
          <a:p>
            <a:pPr>
              <a:buFont typeface="Wingdings" pitchFamily="2" charset="2"/>
              <a:buNone/>
            </a:pPr>
            <a:r>
              <a:rPr lang="ru-RU" sz="2400" b="1">
                <a:solidFill>
                  <a:schemeClr val="bg1"/>
                </a:solidFill>
                <a:latin typeface="Times New Roman" pitchFamily="18" charset="0"/>
              </a:rPr>
              <a:t> Мужчину только красят шрамы ран...</a:t>
            </a:r>
          </a:p>
        </p:txBody>
      </p:sp>
      <p:sp>
        <p:nvSpPr>
          <p:cNvPr id="13" name="TextBox 12"/>
          <p:cNvSpPr txBox="1"/>
          <p:nvPr/>
        </p:nvSpPr>
        <p:spPr>
          <a:xfrm>
            <a:off x="1835150" y="5516563"/>
            <a:ext cx="4249738" cy="461962"/>
          </a:xfrm>
          <a:prstGeom prst="rect">
            <a:avLst/>
          </a:prstGeom>
          <a:solidFill>
            <a:schemeClr val="tx2">
              <a:lumMod val="50000"/>
            </a:schemeClr>
          </a:solidFill>
        </p:spPr>
        <p:txBody>
          <a:bodyPr>
            <a:spAutoFit/>
          </a:bodyPr>
          <a:lstStyle/>
          <a:p>
            <a:pPr algn="ctr">
              <a:defRPr/>
            </a:pPr>
            <a:r>
              <a:rPr lang="ru-RU" sz="2400" b="1" dirty="0">
                <a:solidFill>
                  <a:schemeClr val="bg1"/>
                </a:solidFill>
              </a:rPr>
              <a:t>МЫ УШЛИ </a:t>
            </a:r>
            <a:r>
              <a:rPr lang="ru-RU" sz="2400" b="1" dirty="0" smtClean="0">
                <a:solidFill>
                  <a:schemeClr val="bg1"/>
                </a:solidFill>
              </a:rPr>
              <a:t>31 ГОД </a:t>
            </a:r>
            <a:r>
              <a:rPr lang="ru-RU" sz="2400" b="1" dirty="0">
                <a:solidFill>
                  <a:schemeClr val="bg1"/>
                </a:solidFill>
              </a:rPr>
              <a:t>НАЗАД</a:t>
            </a:r>
          </a:p>
        </p:txBody>
      </p:sp>
      <p:sp>
        <p:nvSpPr>
          <p:cNvPr id="14" name="5-конечная звезда 13"/>
          <p:cNvSpPr/>
          <p:nvPr/>
        </p:nvSpPr>
        <p:spPr>
          <a:xfrm>
            <a:off x="755650" y="5445125"/>
            <a:ext cx="914400" cy="914400"/>
          </a:xfrm>
          <a:prstGeom prst="star5">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5" name="5-конечная звезда 14"/>
          <p:cNvSpPr/>
          <p:nvPr/>
        </p:nvSpPr>
        <p:spPr>
          <a:xfrm>
            <a:off x="6300788" y="5445125"/>
            <a:ext cx="914400" cy="914400"/>
          </a:xfrm>
          <a:prstGeom prst="star5">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endParaRPr lang="ru-RU" smtClean="0"/>
          </a:p>
        </p:txBody>
      </p:sp>
      <p:pic>
        <p:nvPicPr>
          <p:cNvPr id="4" name="Анна Сизова Россия Ромашковое поле.mp4">
            <a:hlinkClick r:id="" action="ppaction://media"/>
          </p:cNvPr>
          <p:cNvPicPr>
            <a:picLocks noGrp="1" noRot="1" noChangeAspect="1"/>
          </p:cNvPicPr>
          <p:nvPr>
            <p:ph idx="1"/>
            <a:videoFile r:link="rId1"/>
          </p:nvPr>
        </p:nvPicPr>
        <p:blipFill>
          <a:blip r:embed="rId3" cstate="print"/>
          <a:srcRect/>
          <a:stretch>
            <a:fillRect/>
          </a:stretch>
        </p:blipFill>
        <p:spPr>
          <a:xfrm>
            <a:off x="0" y="0"/>
            <a:ext cx="9150350" cy="6862763"/>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ctrTitle"/>
          </p:nvPr>
        </p:nvSpPr>
        <p:spPr>
          <a:xfrm>
            <a:off x="685800" y="2786063"/>
            <a:ext cx="7772400" cy="3000375"/>
          </a:xfrm>
        </p:spPr>
        <p:txBody>
          <a:bodyPr/>
          <a:lstStyle/>
          <a:p>
            <a:r>
              <a:rPr lang="ru-RU" sz="7200" b="1" smtClean="0">
                <a:latin typeface="Times New Roman" pitchFamily="18" charset="0"/>
                <a:cs typeface="Times New Roman" pitchFamily="18" charset="0"/>
              </a:rPr>
              <a:t>Афганистан – ты боль моей души…</a:t>
            </a:r>
          </a:p>
        </p:txBody>
      </p:sp>
      <p:pic>
        <p:nvPicPr>
          <p:cNvPr id="16387" name="Picture 2" descr="D:\Афганистан - ты боль моей души\25a2bc0615b7.jpg"/>
          <p:cNvPicPr>
            <a:picLocks noChangeAspect="1" noChangeArrowheads="1"/>
          </p:cNvPicPr>
          <p:nvPr/>
        </p:nvPicPr>
        <p:blipFill>
          <a:blip r:embed="rId2" cstate="print"/>
          <a:srcRect/>
          <a:stretch>
            <a:fillRect/>
          </a:stretch>
        </p:blipFill>
        <p:spPr bwMode="auto">
          <a:xfrm>
            <a:off x="714375" y="714375"/>
            <a:ext cx="1914525" cy="2149475"/>
          </a:xfrm>
          <a:prstGeom prst="rect">
            <a:avLst/>
          </a:prstGeom>
          <a:noFill/>
          <a:ln w="9525">
            <a:noFill/>
            <a:miter lim="800000"/>
            <a:headEnd/>
            <a:tailEnd/>
          </a:ln>
        </p:spPr>
      </p:pic>
      <p:pic>
        <p:nvPicPr>
          <p:cNvPr id="16388" name="Picture 3" descr="D:\Афганистан - ты боль моей души\111_main.jpg"/>
          <p:cNvPicPr>
            <a:picLocks noChangeAspect="1" noChangeArrowheads="1"/>
          </p:cNvPicPr>
          <p:nvPr/>
        </p:nvPicPr>
        <p:blipFill>
          <a:blip r:embed="rId3" cstate="print"/>
          <a:srcRect/>
          <a:stretch>
            <a:fillRect/>
          </a:stretch>
        </p:blipFill>
        <p:spPr bwMode="auto">
          <a:xfrm>
            <a:off x="5286375" y="571500"/>
            <a:ext cx="3089275" cy="2551113"/>
          </a:xfrm>
          <a:prstGeom prst="rect">
            <a:avLst/>
          </a:prstGeom>
          <a:noFill/>
          <a:ln w="9525">
            <a:noFill/>
            <a:miter lim="800000"/>
            <a:headEnd/>
            <a:tailEnd/>
          </a:ln>
        </p:spPr>
      </p:pic>
      <p:pic>
        <p:nvPicPr>
          <p:cNvPr id="16389" name="Picture 4" descr="D:\Афганистан - ты боль моей души\pam.jpg"/>
          <p:cNvPicPr>
            <a:picLocks noChangeAspect="1" noChangeArrowheads="1"/>
          </p:cNvPicPr>
          <p:nvPr/>
        </p:nvPicPr>
        <p:blipFill>
          <a:blip r:embed="rId4" cstate="print"/>
          <a:srcRect/>
          <a:stretch>
            <a:fillRect/>
          </a:stretch>
        </p:blipFill>
        <p:spPr bwMode="auto">
          <a:xfrm>
            <a:off x="3000375" y="1714500"/>
            <a:ext cx="1881188" cy="977900"/>
          </a:xfrm>
          <a:prstGeom prst="rect">
            <a:avLst/>
          </a:prstGeom>
          <a:noFill/>
          <a:ln w="9525">
            <a:noFill/>
            <a:miter lim="800000"/>
            <a:headEnd/>
            <a:tailEnd/>
          </a:ln>
        </p:spPr>
      </p:pic>
      <p:pic>
        <p:nvPicPr>
          <p:cNvPr id="16390" name="Рисунок 5" descr="http://s5.rimg.info/ad96531231fb3597bff8d7ebb77d52fa.gif">
            <a:hlinkClick r:id="rId5"/>
          </p:cNvPr>
          <p:cNvPicPr>
            <a:picLocks noChangeAspect="1" noChangeArrowheads="1"/>
          </p:cNvPicPr>
          <p:nvPr/>
        </p:nvPicPr>
        <p:blipFill>
          <a:blip r:embed="rId6" cstate="print"/>
          <a:srcRect/>
          <a:stretch>
            <a:fillRect/>
          </a:stretch>
        </p:blipFill>
        <p:spPr bwMode="auto">
          <a:xfrm>
            <a:off x="5072063" y="2357438"/>
            <a:ext cx="1990725" cy="876300"/>
          </a:xfrm>
          <a:prstGeom prst="rect">
            <a:avLst/>
          </a:prstGeom>
          <a:noFill/>
          <a:ln w="9525">
            <a:noFill/>
            <a:miter lim="800000"/>
            <a:headEnd/>
            <a:tailEnd/>
          </a:ln>
        </p:spPr>
      </p:pic>
      <p:pic>
        <p:nvPicPr>
          <p:cNvPr id="16391" name="Рисунок 6" descr="http://s5.rimg.info/ad96531231fb3597bff8d7ebb77d52fa.gif">
            <a:hlinkClick r:id="rId5"/>
          </p:cNvPr>
          <p:cNvPicPr>
            <a:picLocks noChangeAspect="1" noChangeArrowheads="1"/>
          </p:cNvPicPr>
          <p:nvPr/>
        </p:nvPicPr>
        <p:blipFill>
          <a:blip r:embed="rId6" cstate="print"/>
          <a:srcRect/>
          <a:stretch>
            <a:fillRect/>
          </a:stretch>
        </p:blipFill>
        <p:spPr bwMode="auto">
          <a:xfrm>
            <a:off x="6643688" y="2357438"/>
            <a:ext cx="1990725" cy="876300"/>
          </a:xfrm>
          <a:prstGeom prst="rect">
            <a:avLst/>
          </a:prstGeom>
          <a:noFill/>
          <a:ln w="9525">
            <a:noFill/>
            <a:miter lim="800000"/>
            <a:headEnd/>
            <a:tailEnd/>
          </a:ln>
        </p:spPr>
      </p:pic>
      <p:sp>
        <p:nvSpPr>
          <p:cNvPr id="16392" name="TextBox 7"/>
          <p:cNvSpPr txBox="1">
            <a:spLocks noChangeArrowheads="1"/>
          </p:cNvSpPr>
          <p:nvPr/>
        </p:nvSpPr>
        <p:spPr bwMode="auto">
          <a:xfrm>
            <a:off x="2843213" y="692150"/>
            <a:ext cx="2292350" cy="923925"/>
          </a:xfrm>
          <a:prstGeom prst="rect">
            <a:avLst/>
          </a:prstGeom>
          <a:noFill/>
          <a:ln w="9525">
            <a:noFill/>
            <a:miter lim="800000"/>
            <a:headEnd/>
            <a:tailEnd/>
          </a:ln>
        </p:spPr>
        <p:txBody>
          <a:bodyPr>
            <a:spAutoFit/>
          </a:bodyPr>
          <a:lstStyle/>
          <a:p>
            <a:r>
              <a:rPr lang="ru-RU" sz="5400" b="1" dirty="0" smtClean="0"/>
              <a:t>31 год</a:t>
            </a:r>
            <a:endParaRPr lang="ru-RU" sz="5400" b="1"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Вывод войск из Афганистана (55 фото)"/>
          <p:cNvPicPr>
            <a:picLocks noChangeAspect="1" noChangeArrowheads="1"/>
          </p:cNvPicPr>
          <p:nvPr/>
        </p:nvPicPr>
        <p:blipFill>
          <a:blip r:embed="rId2" cstate="print"/>
          <a:srcRect/>
          <a:stretch>
            <a:fillRect/>
          </a:stretch>
        </p:blipFill>
        <p:spPr bwMode="auto">
          <a:xfrm>
            <a:off x="395288" y="836613"/>
            <a:ext cx="8424862" cy="49688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D:\Афганистан - ты боль моей души\3705.jpg"/>
          <p:cNvPicPr>
            <a:picLocks noChangeAspect="1" noChangeArrowheads="1"/>
          </p:cNvPicPr>
          <p:nvPr/>
        </p:nvPicPr>
        <p:blipFill>
          <a:blip r:embed="rId2" cstate="print"/>
          <a:srcRect/>
          <a:stretch>
            <a:fillRect/>
          </a:stretch>
        </p:blipFill>
        <p:spPr bwMode="auto">
          <a:xfrm>
            <a:off x="5580063" y="3357563"/>
            <a:ext cx="3019425" cy="2776537"/>
          </a:xfrm>
          <a:prstGeom prst="rect">
            <a:avLst/>
          </a:prstGeom>
          <a:noFill/>
          <a:ln w="9525">
            <a:noFill/>
            <a:miter lim="800000"/>
            <a:headEnd/>
            <a:tailEnd/>
          </a:ln>
        </p:spPr>
      </p:pic>
      <p:pic>
        <p:nvPicPr>
          <p:cNvPr id="18435" name="Picture 6" descr="D:\Афганистан - ты боль моей души\afghanistan(Panjshir_6).jpg"/>
          <p:cNvPicPr>
            <a:picLocks noChangeAspect="1" noChangeArrowheads="1"/>
          </p:cNvPicPr>
          <p:nvPr/>
        </p:nvPicPr>
        <p:blipFill>
          <a:blip r:embed="rId3" cstate="print"/>
          <a:srcRect/>
          <a:stretch>
            <a:fillRect/>
          </a:stretch>
        </p:blipFill>
        <p:spPr bwMode="auto">
          <a:xfrm>
            <a:off x="539750" y="981075"/>
            <a:ext cx="2881313" cy="1927225"/>
          </a:xfrm>
          <a:prstGeom prst="rect">
            <a:avLst/>
          </a:prstGeom>
          <a:noFill/>
          <a:ln w="9525">
            <a:noFill/>
            <a:miter lim="800000"/>
            <a:headEnd/>
            <a:tailEnd/>
          </a:ln>
        </p:spPr>
      </p:pic>
      <p:pic>
        <p:nvPicPr>
          <p:cNvPr id="8" name="Picture 8" descr="Вывод войск из Афганистана (55 фото)"/>
          <p:cNvPicPr>
            <a:picLocks noChangeAspect="1" noChangeArrowheads="1"/>
          </p:cNvPicPr>
          <p:nvPr/>
        </p:nvPicPr>
        <p:blipFill>
          <a:blip r:embed="rId4" cstate="print"/>
          <a:srcRect/>
          <a:stretch>
            <a:fillRect/>
          </a:stretch>
        </p:blipFill>
        <p:spPr bwMode="auto">
          <a:xfrm>
            <a:off x="539750" y="3141663"/>
            <a:ext cx="4679950" cy="2998787"/>
          </a:xfrm>
          <a:prstGeom prst="rect">
            <a:avLst/>
          </a:prstGeom>
          <a:noFill/>
          <a:ln w="9525">
            <a:noFill/>
            <a:miter lim="800000"/>
            <a:headEnd/>
            <a:tailEnd/>
          </a:ln>
        </p:spPr>
      </p:pic>
      <p:pic>
        <p:nvPicPr>
          <p:cNvPr id="10" name="Picture 6" descr="Вывод войск из Афганистана (55 фото)"/>
          <p:cNvPicPr>
            <a:picLocks noChangeAspect="1" noChangeArrowheads="1"/>
          </p:cNvPicPr>
          <p:nvPr/>
        </p:nvPicPr>
        <p:blipFill>
          <a:blip r:embed="rId5" cstate="print"/>
          <a:srcRect/>
          <a:stretch>
            <a:fillRect/>
          </a:stretch>
        </p:blipFill>
        <p:spPr bwMode="auto">
          <a:xfrm>
            <a:off x="3779838" y="549275"/>
            <a:ext cx="4608512" cy="24574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Содержимое 2"/>
          <p:cNvSpPr>
            <a:spLocks noGrp="1"/>
          </p:cNvSpPr>
          <p:nvPr>
            <p:ph idx="1"/>
          </p:nvPr>
        </p:nvSpPr>
        <p:spPr>
          <a:xfrm>
            <a:off x="457200" y="500063"/>
            <a:ext cx="4543425" cy="5626100"/>
          </a:xfrm>
        </p:spPr>
        <p:txBody>
          <a:bodyPr/>
          <a:lstStyle/>
          <a:p>
            <a:r>
              <a:rPr lang="ru-RU" sz="1400" b="1" smtClean="0">
                <a:solidFill>
                  <a:srgbClr val="002060"/>
                </a:solidFill>
              </a:rPr>
              <a:t>АФГАНИСТАН, Исламская Республика Афганистан (пушту: Da Afghanistan Islami Dawlat, дари: Dowlate Eslamiye Afghanestan), государство в юго-западной части Центральной Азии. Название «Афганистан» появилось сравнительно недавно. До нач. 19 в. эта страна была известна как Хорасан, что в переводе со среднеперсидского означает «восход солнца», «восток» или «восточная земля». Персы, однако, издавна называли пуштунские племена, населявшие горы Гиндукуша, афганцами. Англичане называли страну «Афганленд» (с 1801), что позже перевели на персидский как Афганистан, т.е. «страна афганцев». К кон. 19 в. это название страны утвердилось как официальное. Столица – г.Кабул (3,04 млн. чел. – 2005, оценка). Территория – 647,5 тыс. кв. км. Население – 29,93 млн. чел. (2005, оценка).</a:t>
            </a:r>
            <a:br>
              <a:rPr lang="ru-RU" sz="1400" b="1" smtClean="0">
                <a:solidFill>
                  <a:srgbClr val="002060"/>
                </a:solidFill>
              </a:rPr>
            </a:br>
            <a:r>
              <a:rPr lang="ru-RU" sz="1400" b="1" smtClean="0">
                <a:solidFill>
                  <a:srgbClr val="002060"/>
                </a:solidFill>
              </a:rPr>
              <a:t> Афганистан впервые упоминается в VI веке до н.э., когда он был включен в Персидскую империю Ахеменидов. Около 330 года до н.э. Афганистан был завоеван Александром Великим. После смерти Александра страна находилась под властью греческих, индийских и иранских правителей. В середине VII века н.э. страну завоевали арабы, чье влияние оказалось самым сильным и продолжалось до 1220 года, когда страну завоевали войска Чингисхана. Под властью монголов страна находилась до XIV века.</a:t>
            </a:r>
          </a:p>
          <a:p>
            <a:endParaRPr lang="ru-RU" sz="1200" smtClean="0">
              <a:latin typeface="Times New Roman" pitchFamily="18" charset="0"/>
              <a:cs typeface="Times New Roman" pitchFamily="18" charset="0"/>
            </a:endParaRPr>
          </a:p>
        </p:txBody>
      </p:sp>
      <p:pic>
        <p:nvPicPr>
          <p:cNvPr id="19459" name="Picture 2" descr="D:\Афганистан - ты боль моей души\afganmap.gif"/>
          <p:cNvPicPr>
            <a:picLocks noChangeAspect="1" noChangeArrowheads="1"/>
          </p:cNvPicPr>
          <p:nvPr/>
        </p:nvPicPr>
        <p:blipFill>
          <a:blip r:embed="rId2" cstate="print"/>
          <a:srcRect/>
          <a:stretch>
            <a:fillRect/>
          </a:stretch>
        </p:blipFill>
        <p:spPr bwMode="auto">
          <a:xfrm>
            <a:off x="5643563" y="1571625"/>
            <a:ext cx="2944812" cy="2406650"/>
          </a:xfrm>
          <a:prstGeom prst="rect">
            <a:avLst/>
          </a:prstGeom>
          <a:noFill/>
          <a:ln w="9525">
            <a:noFill/>
            <a:miter lim="800000"/>
            <a:headEnd/>
            <a:tailEnd/>
          </a:ln>
        </p:spPr>
      </p:pic>
      <p:pic>
        <p:nvPicPr>
          <p:cNvPr id="19460" name="Picture 3" descr="D:\Афганистан - ты боль моей души\afgan_3.jpg"/>
          <p:cNvPicPr>
            <a:picLocks noChangeAspect="1" noChangeArrowheads="1"/>
          </p:cNvPicPr>
          <p:nvPr/>
        </p:nvPicPr>
        <p:blipFill>
          <a:blip r:embed="rId3" cstate="print"/>
          <a:srcRect/>
          <a:stretch>
            <a:fillRect/>
          </a:stretch>
        </p:blipFill>
        <p:spPr bwMode="auto">
          <a:xfrm>
            <a:off x="5572125" y="4071938"/>
            <a:ext cx="3071813" cy="230346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p:txBody>
          <a:bodyPr rtlCol="0">
            <a:normAutofit/>
          </a:bodyPr>
          <a:lstStyle/>
          <a:p>
            <a:pPr fontAlgn="auto">
              <a:spcAft>
                <a:spcPts val="0"/>
              </a:spcAft>
              <a:buFont typeface="Arial" pitchFamily="34" charset="0"/>
              <a:buChar char="•"/>
              <a:defRPr/>
            </a:pPr>
            <a:endParaRPr lang="ru-RU" sz="2000" b="1" i="1" dirty="0" smtClean="0">
              <a:solidFill>
                <a:srgbClr val="002060"/>
              </a:solidFill>
              <a:latin typeface="Times New Roman" pitchFamily="18" charset="0"/>
              <a:cs typeface="Times New Roman" pitchFamily="18" charset="0"/>
            </a:endParaRPr>
          </a:p>
          <a:p>
            <a:pPr fontAlgn="auto">
              <a:spcAft>
                <a:spcPts val="0"/>
              </a:spcAft>
              <a:buFont typeface="Arial" pitchFamily="34" charset="0"/>
              <a:buChar char="•"/>
              <a:defRPr/>
            </a:pPr>
            <a:endParaRPr lang="ru-RU" sz="2000" b="1" i="1" dirty="0" smtClean="0">
              <a:solidFill>
                <a:srgbClr val="002060"/>
              </a:solidFill>
              <a:latin typeface="Times New Roman" pitchFamily="18" charset="0"/>
              <a:cs typeface="Times New Roman" pitchFamily="18" charset="0"/>
            </a:endParaRPr>
          </a:p>
          <a:p>
            <a:pPr fontAlgn="auto">
              <a:spcAft>
                <a:spcPts val="0"/>
              </a:spcAft>
              <a:buFont typeface="Arial" pitchFamily="34" charset="0"/>
              <a:buChar char="•"/>
              <a:defRPr/>
            </a:pPr>
            <a:r>
              <a:rPr lang="ru-RU" sz="2000" b="1" i="1" dirty="0" smtClean="0">
                <a:solidFill>
                  <a:srgbClr val="002060"/>
                </a:solidFill>
                <a:latin typeface="Times New Roman" pitchFamily="18" charset="0"/>
                <a:cs typeface="Times New Roman" pitchFamily="18" charset="0"/>
              </a:rPr>
              <a:t>"Войска в Афганистан Советский Союз вводить не будет. </a:t>
            </a:r>
            <a:br>
              <a:rPr lang="ru-RU" sz="2000" b="1" i="1" dirty="0" smtClean="0">
                <a:solidFill>
                  <a:srgbClr val="002060"/>
                </a:solidFill>
                <a:latin typeface="Times New Roman" pitchFamily="18" charset="0"/>
                <a:cs typeface="Times New Roman" pitchFamily="18" charset="0"/>
              </a:rPr>
            </a:br>
            <a:r>
              <a:rPr lang="ru-RU" sz="2000" b="1" i="1" dirty="0" smtClean="0">
                <a:solidFill>
                  <a:srgbClr val="002060"/>
                </a:solidFill>
                <a:latin typeface="Times New Roman" pitchFamily="18" charset="0"/>
                <a:cs typeface="Times New Roman" pitchFamily="18" charset="0"/>
              </a:rPr>
              <a:t>Появление наших солдат в вашей стране, товарищ президент, </a:t>
            </a:r>
            <a:br>
              <a:rPr lang="ru-RU" sz="2000" b="1" i="1" dirty="0" smtClean="0">
                <a:solidFill>
                  <a:srgbClr val="002060"/>
                </a:solidFill>
                <a:latin typeface="Times New Roman" pitchFamily="18" charset="0"/>
                <a:cs typeface="Times New Roman" pitchFamily="18" charset="0"/>
              </a:rPr>
            </a:br>
            <a:r>
              <a:rPr lang="ru-RU" sz="2000" b="1" i="1" dirty="0" smtClean="0">
                <a:solidFill>
                  <a:srgbClr val="002060"/>
                </a:solidFill>
                <a:latin typeface="Times New Roman" pitchFamily="18" charset="0"/>
                <a:cs typeface="Times New Roman" pitchFamily="18" charset="0"/>
              </a:rPr>
              <a:t>наверняка восстановит большую часть афганского народа против революции…»</a:t>
            </a:r>
          </a:p>
          <a:p>
            <a:pPr fontAlgn="auto">
              <a:spcAft>
                <a:spcPts val="0"/>
              </a:spcAft>
              <a:buFont typeface="Arial" pitchFamily="34" charset="0"/>
              <a:buChar char="•"/>
              <a:defRPr/>
            </a:pPr>
            <a:r>
              <a:rPr lang="ru-RU" sz="1400" b="1" i="1" dirty="0" smtClean="0"/>
              <a:t>Ответ Л.И.Брежнева Мухаммеду </a:t>
            </a:r>
            <a:r>
              <a:rPr lang="ru-RU" sz="1400" b="1" i="1" dirty="0" err="1" smtClean="0"/>
              <a:t>Тарраки</a:t>
            </a:r>
            <a:r>
              <a:rPr lang="ru-RU" sz="1400" b="1" i="1" dirty="0" smtClean="0"/>
              <a:t> </a:t>
            </a:r>
            <a:br>
              <a:rPr lang="ru-RU" sz="1400" b="1" i="1" dirty="0" smtClean="0"/>
            </a:br>
            <a:r>
              <a:rPr lang="ru-RU" sz="1400" b="1" i="1" dirty="0" smtClean="0"/>
              <a:t>на его просьбу в сентябре 1979 года </a:t>
            </a:r>
            <a:br>
              <a:rPr lang="ru-RU" sz="1400" b="1" i="1" dirty="0" smtClean="0"/>
            </a:br>
            <a:r>
              <a:rPr lang="ru-RU" sz="1400" b="1" i="1" dirty="0" smtClean="0"/>
              <a:t>ввести советские войска в Афганистан</a:t>
            </a:r>
            <a:endParaRPr lang="ru-RU" sz="1400" b="1" dirty="0" smtClean="0"/>
          </a:p>
          <a:p>
            <a:pPr fontAlgn="auto">
              <a:spcAft>
                <a:spcPts val="0"/>
              </a:spcAft>
              <a:buFont typeface="Arial" pitchFamily="34" charset="0"/>
              <a:buChar char="•"/>
              <a:defRPr/>
            </a:pPr>
            <a:endParaRPr lang="ru-RU" sz="1400" dirty="0">
              <a:latin typeface="Times New Roman" pitchFamily="18" charset="0"/>
              <a:cs typeface="Times New Roman" pitchFamily="18" charset="0"/>
            </a:endParaRPr>
          </a:p>
        </p:txBody>
      </p:sp>
      <p:sp>
        <p:nvSpPr>
          <p:cNvPr id="20483" name="Содержимое 3"/>
          <p:cNvSpPr>
            <a:spLocks noGrp="1"/>
          </p:cNvSpPr>
          <p:nvPr>
            <p:ph sz="half" idx="2"/>
          </p:nvPr>
        </p:nvSpPr>
        <p:spPr>
          <a:xfrm>
            <a:off x="4572000" y="1643063"/>
            <a:ext cx="4038600" cy="4525962"/>
          </a:xfrm>
        </p:spPr>
        <p:txBody>
          <a:bodyPr/>
          <a:lstStyle/>
          <a:p>
            <a:r>
              <a:rPr lang="ru-RU" sz="1600" b="1" smtClean="0">
                <a:solidFill>
                  <a:srgbClr val="002060"/>
                </a:solidFill>
                <a:latin typeface="Times New Roman" pitchFamily="18" charset="0"/>
                <a:cs typeface="Times New Roman" pitchFamily="18" charset="0"/>
              </a:rPr>
              <a:t>Афганская война продолжалась с 25 декабря 1979 до 15 февраля 1989 года, то есть 2 238 дней. 25 декабря 1979 года в 7 часов утра в районе города Термеза два понтонно-мостовых полка начали наводить понтонный мост</a:t>
            </a:r>
            <a:r>
              <a:rPr lang="ru-RU" sz="1400" smtClean="0"/>
              <a:t>. </a:t>
            </a:r>
          </a:p>
          <a:p>
            <a:endParaRPr lang="ru-RU" sz="1400" smtClean="0"/>
          </a:p>
        </p:txBody>
      </p:sp>
      <p:pic>
        <p:nvPicPr>
          <p:cNvPr id="20484" name="Рисунок 37" descr="война в афганистане"/>
          <p:cNvPicPr>
            <a:picLocks noChangeAspect="1" noChangeArrowheads="1"/>
          </p:cNvPicPr>
          <p:nvPr/>
        </p:nvPicPr>
        <p:blipFill>
          <a:blip r:embed="rId2" cstate="print"/>
          <a:srcRect/>
          <a:stretch>
            <a:fillRect/>
          </a:stretch>
        </p:blipFill>
        <p:spPr bwMode="auto">
          <a:xfrm>
            <a:off x="5429250" y="4071938"/>
            <a:ext cx="2579688" cy="1582737"/>
          </a:xfrm>
          <a:prstGeom prst="rect">
            <a:avLst/>
          </a:prstGeom>
          <a:noFill/>
          <a:ln w="9525">
            <a:noFill/>
            <a:miter lim="800000"/>
            <a:headEnd/>
            <a:tailEnd/>
          </a:ln>
        </p:spPr>
      </p:pic>
      <p:pic>
        <p:nvPicPr>
          <p:cNvPr id="20485" name="Picture 6" descr="D:\38FCC9D5-F91C-4A0F-B79E-1B27F1634717_mw800_mh600_s.jpg"/>
          <p:cNvPicPr>
            <a:picLocks noChangeAspect="1" noChangeArrowheads="1"/>
          </p:cNvPicPr>
          <p:nvPr/>
        </p:nvPicPr>
        <p:blipFill>
          <a:blip r:embed="rId3" cstate="print"/>
          <a:srcRect/>
          <a:stretch>
            <a:fillRect/>
          </a:stretch>
        </p:blipFill>
        <p:spPr bwMode="auto">
          <a:xfrm>
            <a:off x="966788" y="419100"/>
            <a:ext cx="2238375" cy="16779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Тема Office">
  <a:themeElements>
    <a:clrScheme name="Другая 1">
      <a:dk1>
        <a:sysClr val="windowText" lastClr="000000"/>
      </a:dk1>
      <a:lt1>
        <a:sysClr val="window" lastClr="FFFFFF"/>
      </a:lt1>
      <a:dk2>
        <a:srgbClr val="1F497D"/>
      </a:dk2>
      <a:lt2>
        <a:srgbClr val="EEECE1"/>
      </a:lt2>
      <a:accent1>
        <a:srgbClr val="6BD735"/>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643</TotalTime>
  <Words>774</Words>
  <Application>Microsoft Office PowerPoint</Application>
  <PresentationFormat>Экран (4:3)</PresentationFormat>
  <Paragraphs>98</Paragraphs>
  <Slides>39</Slides>
  <Notes>0</Notes>
  <HiddenSlides>0</HiddenSlides>
  <MMClips>3</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Афганистан – ты боль моей души…</vt:lpstr>
      <vt:lpstr>Презентация PowerPoint</vt:lpstr>
      <vt:lpstr>Афганистан – ты боль моей души…</vt:lpstr>
      <vt:lpstr>Презентация PowerPoint</vt:lpstr>
      <vt:lpstr>Афганистан – ты боль моей души…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ДОМОЙ!!!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Афганистан – ты боль моей души…</dc:title>
  <dc:creator>Мама</dc:creator>
  <cp:lastModifiedBy>User</cp:lastModifiedBy>
  <cp:revision>78</cp:revision>
  <dcterms:created xsi:type="dcterms:W3CDTF">2011-01-02T09:28:35Z</dcterms:created>
  <dcterms:modified xsi:type="dcterms:W3CDTF">2020-02-18T08:05:53Z</dcterms:modified>
</cp:coreProperties>
</file>