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91" r:id="rId3"/>
    <p:sldId id="293" r:id="rId4"/>
    <p:sldId id="294" r:id="rId5"/>
    <p:sldId id="295" r:id="rId6"/>
    <p:sldId id="296" r:id="rId7"/>
    <p:sldId id="29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93" autoAdjust="0"/>
  </p:normalViewPr>
  <p:slideViewPr>
    <p:cSldViewPr>
      <p:cViewPr varScale="1">
        <p:scale>
          <a:sx n="77" d="100"/>
          <a:sy n="77" d="100"/>
        </p:scale>
        <p:origin x="-17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22110-13D8-4799-919B-1E96118D1411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8BF81-B987-4636-AE6A-73DDF23B1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935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785918" y="2786058"/>
            <a:ext cx="633670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004386"/>
                </a:solidFill>
                <a:latin typeface="Arial Black" panose="020B0A04020102020204" pitchFamily="34" charset="0"/>
                <a:cs typeface="Arial" charset="0"/>
              </a:rPr>
              <a:t>Обзорно-информационный материал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004386"/>
                </a:solidFill>
                <a:latin typeface="Arial Black" panose="020B0A04020102020204" pitchFamily="34" charset="0"/>
                <a:cs typeface="Arial" charset="0"/>
              </a:rPr>
              <a:t>проведения в Брянской области мероприятий, посвященных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004386"/>
                </a:solidFill>
                <a:latin typeface="Arial Black" panose="020B0A04020102020204" pitchFamily="34" charset="0"/>
                <a:cs typeface="Arial" charset="0"/>
              </a:rPr>
              <a:t>Всемирному дню охраны труда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004386"/>
                </a:solidFill>
                <a:latin typeface="Arial Black" panose="020B0A04020102020204" pitchFamily="34" charset="0"/>
                <a:cs typeface="Arial" charset="0"/>
              </a:rPr>
              <a:t>по теме «Изучение влияния климата на охрану труда и здоровье»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000" dirty="0">
              <a:solidFill>
                <a:srgbClr val="004386"/>
              </a:solidFill>
              <a:latin typeface="Arial Black" panose="020B0A04020102020204" pitchFamily="34" charset="0"/>
              <a:cs typeface="Arial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14480" y="4929198"/>
            <a:ext cx="66967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04392" y="6209873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2024 </a:t>
            </a:r>
            <a:r>
              <a:rPr lang="ru-RU" sz="1400" b="1" dirty="0"/>
              <a:t>г.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84108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ДЕПАРТАМЕНТ </a:t>
            </a:r>
            <a:r>
              <a:rPr lang="ru-RU" b="1" dirty="0">
                <a:solidFill>
                  <a:schemeClr val="bg1"/>
                </a:solidFill>
              </a:rPr>
              <a:t>СОЦИАЛЬНОЙ </a:t>
            </a:r>
            <a:r>
              <a:rPr lang="ru-RU" b="1" dirty="0" smtClean="0">
                <a:solidFill>
                  <a:schemeClr val="bg1"/>
                </a:solidFill>
              </a:rPr>
              <a:t>ПОЛИТКИ 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ЗАНЯТОСТИ </a:t>
            </a:r>
            <a:r>
              <a:rPr lang="ru-RU" b="1" dirty="0">
                <a:solidFill>
                  <a:schemeClr val="bg1"/>
                </a:solidFill>
              </a:rPr>
              <a:t>НАСЕЛЕНИЯ </a:t>
            </a:r>
            <a:r>
              <a:rPr lang="ru-RU" b="1" dirty="0" smtClean="0">
                <a:solidFill>
                  <a:schemeClr val="bg1"/>
                </a:solidFill>
              </a:rPr>
              <a:t>БРЯНСКОЙ ОБЛАСТИ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совместно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 АДМИНИСТРАЦИЯМИ МУНИЦИАЛЬНЫХ ОБРАЗОВАНИЙ БРЯНСКОЙ ОБЛАСТИ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1357298"/>
            <a:ext cx="861789" cy="805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24" y="214290"/>
            <a:ext cx="864097" cy="87609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857356" y="2428868"/>
            <a:ext cx="66967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Всемирный день охраны труда 2024-тема определен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75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785918" y="2786058"/>
            <a:ext cx="63367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000" dirty="0" smtClean="0">
                <a:solidFill>
                  <a:srgbClr val="004386"/>
                </a:solidFill>
                <a:latin typeface="Arial Black" panose="020B0A04020102020204" pitchFamily="34" charset="0"/>
                <a:cs typeface="Arial" charset="0"/>
              </a:rPr>
              <a:t>Картинка с символичной достопримечательностью  МО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2000" dirty="0">
              <a:solidFill>
                <a:srgbClr val="004386"/>
              </a:solidFill>
              <a:latin typeface="Arial Black" panose="020B0A04020102020204" pitchFamily="34" charset="0"/>
              <a:cs typeface="Arial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714480" y="4929198"/>
            <a:ext cx="66967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84108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КЛЕТНЯНСКИЙ МУНИЦИПАЛЬНЫЙ РАЙОН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57356" y="2428868"/>
            <a:ext cx="66967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29586" y="50004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Герб МО</a:t>
            </a:r>
            <a:endParaRPr lang="ru-RU" dirty="0"/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jnY-wIn-Z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468893"/>
            <a:ext cx="7848872" cy="2110295"/>
          </a:xfrm>
          <a:prstGeom prst="rect">
            <a:avLst/>
          </a:prstGeom>
        </p:spPr>
      </p:pic>
      <p:pic>
        <p:nvPicPr>
          <p:cNvPr id="12" name="Рисунок 11" descr="wpCnfbMb6aNrsQJEeSDdftr_tcAmVngZm6_UcBm0gyxitva-O2y4WdDH6lE1rs6YeJreajlH3Zofa0t1sqrQyz9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188640"/>
            <a:ext cx="1728193" cy="2016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75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Смотр-конкурс </a:t>
            </a:r>
            <a:r>
              <a:rPr lang="ru-RU" dirty="0" smtClean="0"/>
              <a:t>на лучшее состояние охраны труда в организациях Клетнянского района Брянской </a:t>
            </a:r>
            <a:r>
              <a:rPr lang="ru-RU" dirty="0" smtClean="0"/>
              <a:t>области по итогам 2023 года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1472" y="1428736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Вставляете фотоматериалы и подписываете, где проходило, кто принимал участие 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14678" y="2857496"/>
            <a:ext cx="2357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 конкурсе приняли участие 6 организаций Клетнянского района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57884" y="1571612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Вставляете фотоматериалы и подписываете, где проходило, кто принимал участие 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42910" y="3861048"/>
            <a:ext cx="30649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Награждается победитель районного смотра - конкурса на лучшее состояние охраны труда в организациях Клетнянского района по итогам 2023 года!</a:t>
            </a:r>
          </a:p>
          <a:p>
            <a:r>
              <a:rPr lang="ru-RU" sz="1400" dirty="0" smtClean="0"/>
              <a:t>На лучшую организацию работы по охране труда в организациях производственной сферы:</a:t>
            </a:r>
          </a:p>
          <a:p>
            <a:r>
              <a:rPr lang="ru-RU" sz="1400" dirty="0" smtClean="0"/>
              <a:t>Индивидуальный предприниматель </a:t>
            </a:r>
            <a:r>
              <a:rPr lang="ru-RU" sz="1400" dirty="0" err="1" smtClean="0"/>
              <a:t>Раздымахо</a:t>
            </a:r>
            <a:r>
              <a:rPr lang="ru-RU" sz="1400" dirty="0" smtClean="0"/>
              <a:t> Дмитрий Андреевич.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427984" y="3933056"/>
            <a:ext cx="4144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Награждается победитель районного смотра - конкурса на лучшее состояние охраны труда в организациях Клетнянского района по итогам 2023 года!</a:t>
            </a:r>
          </a:p>
          <a:p>
            <a:r>
              <a:rPr lang="ru-RU" sz="1400" dirty="0" smtClean="0"/>
              <a:t>На лучшую организацию работы по охране труда в организациях непроизводственной сферы:</a:t>
            </a:r>
          </a:p>
          <a:p>
            <a:r>
              <a:rPr lang="ru-RU" sz="1400" dirty="0" smtClean="0"/>
              <a:t>Муниципальное бюджетное общеобразовательное учреждение Клетнянская средняя образовательная школа № 2 имени Героя Советского Союза Н. В. </a:t>
            </a:r>
            <a:r>
              <a:rPr lang="ru-RU" sz="1400" dirty="0" err="1" smtClean="0"/>
              <a:t>Можаева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0" name="Рисунок 9" descr="P10609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484784"/>
            <a:ext cx="2736304" cy="2304256"/>
          </a:xfrm>
          <a:prstGeom prst="rect">
            <a:avLst/>
          </a:prstGeom>
        </p:spPr>
      </p:pic>
      <p:pic>
        <p:nvPicPr>
          <p:cNvPr id="11" name="Рисунок 10" descr="P10609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1484784"/>
            <a:ext cx="3168352" cy="223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756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семинара по охране труда на тему  «Охрана труда без ошибок. Об основных изменениях в законодательстве по охране труда»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1472" y="1428736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фотоматериалы </a:t>
            </a:r>
            <a:r>
              <a:rPr lang="ru-RU" sz="1400" dirty="0" smtClean="0"/>
              <a:t>и подписываете, где проходило, кто </a:t>
            </a:r>
            <a:r>
              <a:rPr lang="ru-RU" sz="1400" dirty="0" smtClean="0"/>
              <a:t>Вставляете принимал </a:t>
            </a:r>
            <a:r>
              <a:rPr lang="ru-RU" sz="1400" dirty="0" smtClean="0"/>
              <a:t>участие 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14678" y="2857496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Вставляете фотоматериалы и подписываете, где проходило, кто принимал участие 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42910" y="4572008"/>
            <a:ext cx="235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Семинара </a:t>
            </a:r>
            <a:r>
              <a:rPr lang="ru-RU" sz="1400" dirty="0" smtClean="0"/>
              <a:t>по охране труда на тему  «Охрана труда без ошибок. Об основных изменениях в законодательстве по охране труда» 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215074" y="4572008"/>
            <a:ext cx="23574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Зал видеоконференций администрации </a:t>
            </a:r>
            <a:r>
              <a:rPr lang="ru-RU" sz="1400" dirty="0" smtClean="0"/>
              <a:t>района</a:t>
            </a:r>
          </a:p>
          <a:p>
            <a:r>
              <a:rPr lang="ru-RU" sz="1400" dirty="0" smtClean="0"/>
              <a:t>24.05.2024 </a:t>
            </a:r>
            <a:r>
              <a:rPr lang="ru-RU" sz="1400" dirty="0" smtClean="0"/>
              <a:t>г</a:t>
            </a:r>
          </a:p>
          <a:p>
            <a:r>
              <a:rPr lang="ru-RU" sz="1400" dirty="0" smtClean="0"/>
              <a:t>Приняли участие 12 человек</a:t>
            </a:r>
          </a:p>
          <a:p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495322" y="168974"/>
            <a:ext cx="3096343" cy="529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75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r>
              <a:rPr lang="ru-RU" dirty="0" smtClean="0"/>
              <a:t>онкурс </a:t>
            </a:r>
            <a:r>
              <a:rPr lang="ru-RU" dirty="0" smtClean="0"/>
              <a:t>рисунков на тему: «Охрана труда глазами детей»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1472" y="1428736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Вставляете фотоматериалы и подписываете, где проходило, кто принимал участие 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214678" y="285749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Вставляете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 flipV="1">
            <a:off x="6242705" y="5041871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Общеобразовательные школы района</a:t>
            </a:r>
            <a:endParaRPr lang="ru-RU" sz="14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295637" y="296654"/>
            <a:ext cx="223224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340768"/>
            <a:ext cx="25229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429000"/>
            <a:ext cx="331236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0756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обучения по охране труда   по новым правилам. Постановление Правительства РФ от 24.12.2021 № 2464 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1472" y="1428736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Вставляете фотоматериалы и подписываете, где проходило, кто принимал участие 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95736" y="2857496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Обучение по охране труда проходило </a:t>
            </a:r>
            <a:r>
              <a:rPr lang="ru-RU" sz="1400" dirty="0" err="1" smtClean="0"/>
              <a:t>очно</a:t>
            </a:r>
            <a:r>
              <a:rPr lang="ru-RU" sz="1400" dirty="0" smtClean="0"/>
              <a:t> и заочно в зале заседаний администрации Клетнянского района.</a:t>
            </a:r>
          </a:p>
          <a:p>
            <a:pPr algn="just"/>
            <a:r>
              <a:rPr lang="ru-RU" sz="1400" dirty="0" smtClean="0"/>
              <a:t>Обучились все работники администрации Клетнянского района и представители 6 подведомственных организаций, всего 57 человек.</a:t>
            </a:r>
          </a:p>
          <a:p>
            <a:pPr algn="just"/>
            <a:r>
              <a:rPr lang="ru-RU" sz="1400" dirty="0" smtClean="0"/>
              <a:t>Обучение проводил АНО «ЦОТ «</a:t>
            </a:r>
            <a:r>
              <a:rPr lang="ru-RU" sz="1400" dirty="0" err="1" smtClean="0"/>
              <a:t>ТРИэР</a:t>
            </a:r>
            <a:r>
              <a:rPr lang="ru-RU" sz="1400" dirty="0" smtClean="0"/>
              <a:t>».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857884" y="1571612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Вставляете фотоматериалы и подписываете, где проходило, кто принимал участие 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11560" y="4572008"/>
            <a:ext cx="3312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Проведение круглого по охране труда предприятий, организаций, учреждений на  тему Всемирного дня охраны труда - «Изучение влияния изменения климата на охрану труда и здоровье</a:t>
            </a:r>
            <a:r>
              <a:rPr lang="ru-RU" sz="1400" dirty="0" smtClean="0"/>
              <a:t>»</a:t>
            </a:r>
            <a:r>
              <a:rPr lang="ru-RU" sz="1400" dirty="0" smtClean="0"/>
              <a:t> 26.04.2024 </a:t>
            </a:r>
            <a:r>
              <a:rPr lang="ru-RU" sz="1400" dirty="0" smtClean="0"/>
              <a:t>г. Приняли участие 19 человек, представители организаций и предприятий района</a:t>
            </a:r>
          </a:p>
          <a:p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215074" y="4572008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Вставляете фотоматериалы и подписываете, где проходило, кто принимал участие </a:t>
            </a:r>
            <a:endParaRPr lang="ru-RU" sz="1400" dirty="0"/>
          </a:p>
        </p:txBody>
      </p:sp>
      <p:pic>
        <p:nvPicPr>
          <p:cNvPr id="2049" name="Picture 1" descr="D:\охрана труда 2023\День охраны труда\День ОТ - 2024\фотоматер. 24\Обучение по охр. труда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268760"/>
            <a:ext cx="3528392" cy="1512168"/>
          </a:xfrm>
          <a:prstGeom prst="rect">
            <a:avLst/>
          </a:prstGeom>
          <a:noFill/>
        </p:spPr>
      </p:pic>
      <p:pic>
        <p:nvPicPr>
          <p:cNvPr id="2050" name="Picture 2" descr="D:\охрана труда 2023\День охраны труда\День ОТ - 2024\фотоматер. 24\Обучение по охр. труда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484784"/>
            <a:ext cx="2952328" cy="1368152"/>
          </a:xfrm>
          <a:prstGeom prst="rect">
            <a:avLst/>
          </a:prstGeom>
          <a:noFill/>
        </p:spPr>
      </p:pic>
      <p:pic>
        <p:nvPicPr>
          <p:cNvPr id="2051" name="Picture 3" descr="D:\охрана труда 2023\День охраны труда\День ОТ - 2024\Фотоматериалы\P10609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437112"/>
            <a:ext cx="3960440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75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14480" y="4929198"/>
            <a:ext cx="66967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212684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Областную акцию, посвященную дню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охраны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труда  завершить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57356" y="2428868"/>
            <a:ext cx="66967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29586" y="50004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Герб МО</a:t>
            </a:r>
            <a:endParaRPr lang="ru-RU" dirty="0"/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071670" y="2636912"/>
            <a:ext cx="642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Необходимо прикладывать более активно усилия , уделять </a:t>
            </a:r>
            <a:r>
              <a:rPr lang="ru-RU" dirty="0" smtClean="0"/>
              <a:t>б</a:t>
            </a:r>
            <a:r>
              <a:rPr lang="ru-RU" dirty="0" smtClean="0"/>
              <a:t>ольше времени вопросам охраны труда на предприятиях и в организациях Клетнянского района. Проводить больше конкурсов по охране труда, привлекать к участию как можно больше предприятий и индивидуальных предпринимателей района.</a:t>
            </a:r>
            <a:endParaRPr lang="ru-RU" dirty="0"/>
          </a:p>
        </p:txBody>
      </p:sp>
      <p:pic>
        <p:nvPicPr>
          <p:cNvPr id="12" name="Рисунок 11" descr="wpCnfbMb6aNrsQJEeSDdftr_tcAmVngZm6_UcBm0gyxitva-O2y4WdDH6lE1rs6YeJreajlH3Zofa0t1sqrQyz9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332656"/>
            <a:ext cx="2267744" cy="2016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756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465</Words>
  <Application>Microsoft Office PowerPoint</Application>
  <PresentationFormat>Экран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Zhuneva_VV</dc:creator>
  <cp:lastModifiedBy>User</cp:lastModifiedBy>
  <cp:revision>103</cp:revision>
  <dcterms:created xsi:type="dcterms:W3CDTF">2023-04-14T05:17:09Z</dcterms:created>
  <dcterms:modified xsi:type="dcterms:W3CDTF">2024-05-21T10:18:34Z</dcterms:modified>
</cp:coreProperties>
</file>